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55C3B-50C6-426B-9D81-70B635BC1D16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D2A0-97CA-4FE8-B835-3309350E1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94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6FF2-665D-B84B-A31F-D792C2D53B6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642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实现这篇文章里的该算法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D2A0-97CA-4FE8-B835-3309350E19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67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MNIST</a:t>
            </a:r>
            <a:r>
              <a:rPr lang="zh-CN" altLang="en-US" dirty="0"/>
              <a:t>手写字符数据集上的优化过程的动态可视化（不用实现）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D2A0-97CA-4FE8-B835-3309350E19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2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26FF2-665D-B84B-A31F-D792C2D53B6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13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14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8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9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12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04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81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28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1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15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A837-03B1-4FCB-BE34-1383FE8C350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641B-A172-4EF1-B4D3-F300D7E345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6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vis2@163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lr.org/papers/volume9/vandermaaten08a/vandermaaten08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0.19/datasets/olivetti_faces.html" TargetMode="External"/><Relationship Id="rId2" Type="http://schemas.openxmlformats.org/officeDocument/2006/relationships/hyperlink" Target="http://yann.lecun.com/exdb/mnist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C29E5-FD4A-400F-BA4A-A52848819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838" y="1423448"/>
            <a:ext cx="7798324" cy="132294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Visualizing Data using t-SNE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F3F0EA-1EF8-4228-A3E7-6DB0E67D0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488" y="3101421"/>
            <a:ext cx="7495674" cy="2661706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sz="3600" dirty="0"/>
          </a:p>
          <a:p>
            <a:r>
              <a:rPr lang="en-US" altLang="zh-CN" sz="3600" dirty="0">
                <a:latin typeface="+mj-lt"/>
              </a:rPr>
              <a:t>DDL:</a:t>
            </a:r>
            <a:r>
              <a:rPr lang="zh-CN" altLang="en-US" sz="3600" dirty="0">
                <a:latin typeface="+mj-lt"/>
              </a:rPr>
              <a:t> </a:t>
            </a:r>
            <a:r>
              <a:rPr lang="en-US" altLang="zh-CN" sz="3600" dirty="0" smtClean="0">
                <a:latin typeface="+mj-lt"/>
              </a:rPr>
              <a:t>1.3</a:t>
            </a:r>
            <a:r>
              <a:rPr lang="zh-CN" altLang="en-US" sz="3600" dirty="0" smtClean="0">
                <a:latin typeface="+mj-lt"/>
              </a:rPr>
              <a:t> </a:t>
            </a:r>
            <a:r>
              <a:rPr lang="en-US" altLang="zh-CN" sz="3600" dirty="0">
                <a:latin typeface="+mj-lt"/>
              </a:rPr>
              <a:t>24:00</a:t>
            </a:r>
          </a:p>
          <a:p>
            <a:r>
              <a:rPr lang="en-US" altLang="zh-CN" sz="3600" dirty="0">
                <a:latin typeface="+mj-lt"/>
              </a:rPr>
              <a:t>Email:</a:t>
            </a:r>
            <a:r>
              <a:rPr lang="zh-CN" altLang="en-US" sz="3600" dirty="0">
                <a:latin typeface="+mj-lt"/>
              </a:rPr>
              <a:t> </a:t>
            </a:r>
            <a:r>
              <a:rPr lang="en" altLang="zh-CN" dirty="0">
                <a:latin typeface="+mj-lt"/>
                <a:hlinkClick r:id="rId3"/>
              </a:rPr>
              <a:t>infovis2@163.com</a:t>
            </a:r>
            <a:endParaRPr lang="en" altLang="zh-C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43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7CB77-BB82-496A-A0E4-FCFA131A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48" y="316557"/>
            <a:ext cx="8597646" cy="1325563"/>
          </a:xfrm>
        </p:spPr>
        <p:txBody>
          <a:bodyPr/>
          <a:lstStyle/>
          <a:p>
            <a:r>
              <a:rPr lang="en-US" altLang="zh-CN" dirty="0"/>
              <a:t>Task: Implementing t-SNE Embedding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AEF9A2-1A77-4D05-A9AD-253C8B64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99" y="2299391"/>
            <a:ext cx="7886700" cy="2537785"/>
          </a:xfrm>
        </p:spPr>
        <p:txBody>
          <a:bodyPr/>
          <a:lstStyle/>
          <a:p>
            <a:r>
              <a:rPr lang="en-US" altLang="zh-CN" dirty="0" smtClean="0"/>
              <a:t>Nonlinear Dimensional Reduction Algorithm.</a:t>
            </a:r>
          </a:p>
          <a:p>
            <a:r>
              <a:rPr lang="en-US" altLang="zh-CN" dirty="0" smtClean="0"/>
              <a:t>Reduce to 2/3-dim for visualizing data.</a:t>
            </a:r>
          </a:p>
          <a:p>
            <a:r>
              <a:rPr lang="en-US" altLang="zh-CN" dirty="0" smtClean="0"/>
              <a:t>Euclidean Distances -&gt; distribution</a:t>
            </a:r>
            <a:endParaRPr lang="en-US" altLang="zh-CN" dirty="0" smtClean="0"/>
          </a:p>
          <a:p>
            <a:r>
              <a:rPr lang="en-US" altLang="zh-CN" dirty="0" smtClean="0"/>
              <a:t>Minimize the similarity of distributions in original manifold and low embedding space.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7099" y="5858486"/>
            <a:ext cx="8332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[1] Laurens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, Van Der </a:t>
            </a:r>
            <a:r>
              <a:rPr lang="en-US" altLang="zh-CN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Maaten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, , and G. Hinton . "Visualizing Data using t-SNE." </a:t>
            </a:r>
            <a:r>
              <a:rPr lang="en-US" altLang="zh-CN" sz="1400" i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Journal of Machine Learning Research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 9.2605(2008):2579-2605.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1154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utfile">
            <a:hlinkClick r:id="" action="ppaction://media"/>
            <a:extLst>
              <a:ext uri="{FF2B5EF4-FFF2-40B4-BE49-F238E27FC236}">
                <a16:creationId xmlns:a16="http://schemas.microsoft.com/office/drawing/2014/main" id="{55316EE8-EF64-4A48-AD08-646F221A62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4109" y="0"/>
            <a:ext cx="6836790" cy="683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70204-8A05-43F9-B2ED-A06E9CBF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1: </a:t>
            </a:r>
            <a:r>
              <a:rPr lang="zh-CN" altLang="en-US" dirty="0"/>
              <a:t>获取数据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442B5C-BD5A-4100-B17E-0CA97D40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手写字符数据集</a:t>
            </a:r>
            <a:r>
              <a:rPr lang="en-US" altLang="zh-CN" dirty="0"/>
              <a:t>MNIST</a:t>
            </a:r>
            <a:r>
              <a:rPr lang="zh-CN" altLang="en-US" dirty="0"/>
              <a:t>（数字大小</a:t>
            </a:r>
            <a:r>
              <a:rPr lang="en-US" altLang="zh-CN" dirty="0"/>
              <a:t>0-9</a:t>
            </a:r>
            <a:r>
              <a:rPr lang="zh-CN" altLang="en-US" dirty="0"/>
              <a:t>为标签）</a:t>
            </a:r>
            <a:r>
              <a:rPr lang="en-US" altLang="zh-CN" dirty="0"/>
              <a:t> </a:t>
            </a:r>
            <a:r>
              <a:rPr lang="en-US" altLang="zh-CN" dirty="0">
                <a:hlinkClick r:id="rId2"/>
              </a:rPr>
              <a:t>http://yann.lecun.com/exdb/mnist/index.html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人脸数据集</a:t>
            </a:r>
            <a:r>
              <a:rPr lang="en-US" altLang="zh-CN" dirty="0"/>
              <a:t>Olivetti</a:t>
            </a:r>
            <a:r>
              <a:rPr lang="zh-CN" altLang="en-US" dirty="0"/>
              <a:t>（</a:t>
            </a:r>
            <a:r>
              <a:rPr lang="en-US" altLang="zh-CN" dirty="0"/>
              <a:t>40</a:t>
            </a:r>
            <a:r>
              <a:rPr lang="zh-CN" altLang="en-US" dirty="0"/>
              <a:t>个人的身份为标签）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>
                <a:hlinkClick r:id="rId3"/>
              </a:rPr>
              <a:t>https://scikit-learn.org/0.19/datasets/olivetti_faces.html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下载图片，将每张图片所有像素值依次排列构成高维向量</a:t>
            </a:r>
          </a:p>
        </p:txBody>
      </p:sp>
    </p:spTree>
    <p:extLst>
      <p:ext uri="{BB962C8B-B14F-4D97-AF65-F5344CB8AC3E}">
        <p14:creationId xmlns:p14="http://schemas.microsoft.com/office/powerpoint/2010/main" val="204051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B214D-E78F-4743-8B1C-853BB15E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2: </a:t>
            </a:r>
            <a:r>
              <a:rPr lang="zh-CN" altLang="en-US" dirty="0"/>
              <a:t>优化低维</a:t>
            </a:r>
            <a:r>
              <a:rPr lang="en-US" altLang="zh-CN" dirty="0"/>
              <a:t>Embedding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DA0CF4-5CB3-4BEA-9D51-158BFCEC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81" y="1458077"/>
            <a:ext cx="7428550" cy="375010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9B7A994-50F2-4BA2-AB02-C91441C02EE8}"/>
              </a:ext>
            </a:extLst>
          </p:cNvPr>
          <p:cNvSpPr txBox="1"/>
          <p:nvPr/>
        </p:nvSpPr>
        <p:spPr>
          <a:xfrm>
            <a:off x="891147" y="5608948"/>
            <a:ext cx="762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不能使用现成的</a:t>
            </a:r>
            <a:r>
              <a:rPr lang="en-US" altLang="zh-CN" dirty="0"/>
              <a:t>t-SNE</a:t>
            </a:r>
            <a:r>
              <a:rPr lang="zh-CN" altLang="en-US" dirty="0"/>
              <a:t>库，可以使用一些支持矩阵、向量操作的库来实现。</a:t>
            </a:r>
          </a:p>
        </p:txBody>
      </p:sp>
    </p:spTree>
    <p:extLst>
      <p:ext uri="{BB962C8B-B14F-4D97-AF65-F5344CB8AC3E}">
        <p14:creationId xmlns:p14="http://schemas.microsoft.com/office/powerpoint/2010/main" val="180109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361D8-E570-4E88-B665-EFD9397C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3: Embedding</a:t>
            </a:r>
            <a:r>
              <a:rPr lang="zh-CN" altLang="en-US" dirty="0"/>
              <a:t>可视化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2C490E-87E4-4444-AF34-186C2DC6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39646"/>
            <a:ext cx="7402987" cy="97413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每个类用不同颜色画低维（二维）散点图即可。</a:t>
            </a:r>
          </a:p>
        </p:txBody>
      </p:sp>
    </p:spTree>
    <p:extLst>
      <p:ext uri="{BB962C8B-B14F-4D97-AF65-F5344CB8AC3E}">
        <p14:creationId xmlns:p14="http://schemas.microsoft.com/office/powerpoint/2010/main" val="136995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5F8FA-62B8-475E-8BA3-CE653ED6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作业要求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206625-ADDE-494E-AD52-5F9358E7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个学时（两周）内实现上述功能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提交报告与代码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报告：问题描述、实现方法流程、实现细节、实验结果展示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代码：核心代码（可读性的注释，结果可复现），配置文件</a:t>
            </a:r>
          </a:p>
        </p:txBody>
      </p:sp>
    </p:spTree>
    <p:extLst>
      <p:ext uri="{BB962C8B-B14F-4D97-AF65-F5344CB8AC3E}">
        <p14:creationId xmlns:p14="http://schemas.microsoft.com/office/powerpoint/2010/main" val="75707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243</Words>
  <Application>Microsoft Office PowerPoint</Application>
  <PresentationFormat>全屏显示(4:3)</PresentationFormat>
  <Paragraphs>33</Paragraphs>
  <Slides>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黑体</vt:lpstr>
      <vt:lpstr>Microsoft YaHei</vt:lpstr>
      <vt:lpstr>Arial</vt:lpstr>
      <vt:lpstr>Calibri</vt:lpstr>
      <vt:lpstr>Calibri Light</vt:lpstr>
      <vt:lpstr>Wingdings</vt:lpstr>
      <vt:lpstr>Office 主题​​</vt:lpstr>
      <vt:lpstr>Project 3: Visualizing Data using t-SNE</vt:lpstr>
      <vt:lpstr>Task: Implementing t-SNE Embedding</vt:lpstr>
      <vt:lpstr>PowerPoint 演示文稿</vt:lpstr>
      <vt:lpstr>Step 1: 获取数据</vt:lpstr>
      <vt:lpstr>Step 2: 优化低维Embedding</vt:lpstr>
      <vt:lpstr>Step 3: Embedding可视化</vt:lpstr>
      <vt:lpstr>作业要求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3: Visualizing Data using t-SNE</dc:title>
  <dc:creator>guo yd</dc:creator>
  <cp:lastModifiedBy>陈 潭</cp:lastModifiedBy>
  <cp:revision>36</cp:revision>
  <dcterms:created xsi:type="dcterms:W3CDTF">2020-12-15T09:10:32Z</dcterms:created>
  <dcterms:modified xsi:type="dcterms:W3CDTF">2020-12-16T03:43:03Z</dcterms:modified>
</cp:coreProperties>
</file>