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1"/>
  </p:sldMasterIdLst>
  <p:notesMasterIdLst>
    <p:notesMasterId r:id="rId15"/>
  </p:notesMasterIdLst>
  <p:sldIdLst>
    <p:sldId id="256" r:id="rId2"/>
    <p:sldId id="257" r:id="rId3"/>
    <p:sldId id="259" r:id="rId4"/>
    <p:sldId id="285" r:id="rId5"/>
    <p:sldId id="286" r:id="rId6"/>
    <p:sldId id="287" r:id="rId7"/>
    <p:sldId id="288" r:id="rId8"/>
    <p:sldId id="290" r:id="rId9"/>
    <p:sldId id="294" r:id="rId10"/>
    <p:sldId id="291" r:id="rId11"/>
    <p:sldId id="293" r:id="rId12"/>
    <p:sldId id="292" r:id="rId13"/>
    <p:sldId id="289" r:id="rId14"/>
  </p:sldIdLst>
  <p:sldSz cx="9144000" cy="5143500" type="screen16x9"/>
  <p:notesSz cx="6858000" cy="9144000"/>
  <p:embeddedFontLst>
    <p:embeddedFont>
      <p:font typeface="Sniglet" panose="020B0604020202020204" charset="0"/>
      <p:regular r:id="rId16"/>
    </p:embeddedFont>
    <p:embeddedFont>
      <p:font typeface="Walter Turncoat" panose="020B0604020202020204" charset="0"/>
      <p:regular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EE20E3-17DC-4A86-A0BD-1FD0721DC617}">
  <a:tblStyle styleId="{90EE20E3-17DC-4A86-A0BD-1FD0721DC617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08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087892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983138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24658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17240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4356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10400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6328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20654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78580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8038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4270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04507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0839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991812"/>
            <a:ext cx="7772400" cy="115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6000"/>
            </a:lvl1pPr>
            <a:lvl2pPr lvl="1" algn="ctr">
              <a:spcBef>
                <a:spcPts val="0"/>
              </a:spcBef>
              <a:buSzPct val="100000"/>
              <a:defRPr sz="6000"/>
            </a:lvl2pPr>
            <a:lvl3pPr lvl="2" algn="ctr">
              <a:spcBef>
                <a:spcPts val="0"/>
              </a:spcBef>
              <a:buSzPct val="100000"/>
              <a:defRPr sz="6000"/>
            </a:lvl3pPr>
            <a:lvl4pPr lvl="3" algn="ctr">
              <a:spcBef>
                <a:spcPts val="0"/>
              </a:spcBef>
              <a:buSzPct val="100000"/>
              <a:defRPr sz="6000"/>
            </a:lvl4pPr>
            <a:lvl5pPr lvl="4" algn="ctr">
              <a:spcBef>
                <a:spcPts val="0"/>
              </a:spcBef>
              <a:buSzPct val="100000"/>
              <a:defRPr sz="6000"/>
            </a:lvl5pPr>
            <a:lvl6pPr lvl="5" algn="ctr">
              <a:spcBef>
                <a:spcPts val="0"/>
              </a:spcBef>
              <a:buSzPct val="100000"/>
              <a:defRPr sz="6000"/>
            </a:lvl6pPr>
            <a:lvl7pPr lvl="6" algn="ctr">
              <a:spcBef>
                <a:spcPts val="0"/>
              </a:spcBef>
              <a:buSzPct val="100000"/>
              <a:defRPr sz="6000"/>
            </a:lvl7pPr>
            <a:lvl8pPr lvl="7" algn="ctr">
              <a:spcBef>
                <a:spcPts val="0"/>
              </a:spcBef>
              <a:buSzPct val="100000"/>
              <a:defRPr sz="6000"/>
            </a:lvl8pPr>
            <a:lvl9pPr lvl="8" algn="ctr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1964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4800"/>
            </a:lvl1pPr>
            <a:lvl2pPr lvl="1" algn="ctr" rtl="0">
              <a:spcBef>
                <a:spcPts val="0"/>
              </a:spcBef>
              <a:buSzPct val="100000"/>
              <a:defRPr sz="4800"/>
            </a:lvl2pPr>
            <a:lvl3pPr lvl="2" algn="ctr" rtl="0">
              <a:spcBef>
                <a:spcPts val="0"/>
              </a:spcBef>
              <a:buSzPct val="100000"/>
              <a:defRPr sz="4800"/>
            </a:lvl3pPr>
            <a:lvl4pPr lvl="3" algn="ctr" rtl="0">
              <a:spcBef>
                <a:spcPts val="0"/>
              </a:spcBef>
              <a:buSzPct val="100000"/>
              <a:defRPr sz="4800"/>
            </a:lvl4pPr>
            <a:lvl5pPr lvl="4" algn="ctr" rtl="0">
              <a:spcBef>
                <a:spcPts val="0"/>
              </a:spcBef>
              <a:buSzPct val="100000"/>
              <a:defRPr sz="4800"/>
            </a:lvl5pPr>
            <a:lvl6pPr lvl="5" algn="ctr" rtl="0">
              <a:spcBef>
                <a:spcPts val="0"/>
              </a:spcBef>
              <a:buSzPct val="100000"/>
              <a:defRPr sz="4800"/>
            </a:lvl6pPr>
            <a:lvl7pPr lvl="6" algn="ctr" rtl="0">
              <a:spcBef>
                <a:spcPts val="0"/>
              </a:spcBef>
              <a:buSzPct val="100000"/>
              <a:defRPr sz="4800"/>
            </a:lvl7pPr>
            <a:lvl8pPr lvl="7" algn="ctr" rtl="0">
              <a:spcBef>
                <a:spcPts val="0"/>
              </a:spcBef>
              <a:buSzPct val="100000"/>
              <a:defRPr sz="4800"/>
            </a:lvl8pPr>
            <a:lvl9pPr lvl="8" algn="ctr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31448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None/>
              <a:defRPr/>
            </a:lvl1pPr>
            <a:lvl2pPr lvl="1" algn="ctr" rtl="0">
              <a:spcBef>
                <a:spcPts val="0"/>
              </a:spcBef>
              <a:buSzPct val="100000"/>
              <a:buNone/>
              <a:defRPr sz="3000"/>
            </a:lvl2pPr>
            <a:lvl3pPr lvl="2" algn="ctr" rtl="0">
              <a:spcBef>
                <a:spcPts val="0"/>
              </a:spcBef>
              <a:buSzPct val="100000"/>
              <a:buNone/>
              <a:defRPr sz="3000"/>
            </a:lvl3pPr>
            <a:lvl4pPr lvl="3" algn="ctr" rtl="0">
              <a:spcBef>
                <a:spcPts val="0"/>
              </a:spcBef>
              <a:buSzPct val="100000"/>
              <a:buNone/>
              <a:defRPr sz="3000"/>
            </a:lvl4pPr>
            <a:lvl5pPr lvl="4" algn="ctr" rtl="0">
              <a:spcBef>
                <a:spcPts val="0"/>
              </a:spcBef>
              <a:buSzPct val="100000"/>
              <a:buNone/>
              <a:defRPr sz="3000"/>
            </a:lvl5pPr>
            <a:lvl6pPr lvl="5" algn="ctr" rtl="0">
              <a:spcBef>
                <a:spcPts val="0"/>
              </a:spcBef>
              <a:buSzPct val="100000"/>
              <a:buNone/>
              <a:defRPr sz="3000"/>
            </a:lvl6pPr>
            <a:lvl7pPr lvl="6" algn="ctr" rtl="0">
              <a:spcBef>
                <a:spcPts val="0"/>
              </a:spcBef>
              <a:buSzPct val="100000"/>
              <a:buNone/>
              <a:defRPr sz="3000"/>
            </a:lvl7pPr>
            <a:lvl8pPr lvl="7" algn="ctr" rtl="0">
              <a:spcBef>
                <a:spcPts val="0"/>
              </a:spcBef>
              <a:buSzPct val="100000"/>
              <a:buNone/>
              <a:defRPr sz="3000"/>
            </a:lvl8pPr>
            <a:lvl9pPr lvl="8" algn="ctr" rtl="0">
              <a:spcBef>
                <a:spcPts val="0"/>
              </a:spcBef>
              <a:buSzPct val="100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507925"/>
            <a:ext cx="3994500" cy="3417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6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692275" y="1507925"/>
            <a:ext cx="3994500" cy="3417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6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6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563400"/>
            <a:ext cx="8229600" cy="250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FFFFFF"/>
              </a:buClr>
              <a:buSzPct val="100000"/>
              <a:buFont typeface="Sniglet"/>
              <a:buChar char="✘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>
              <a:spcBef>
                <a:spcPts val="48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>
              <a:spcBef>
                <a:spcPts val="48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>
              <a:spcBef>
                <a:spcPts val="36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>
              <a:spcBef>
                <a:spcPts val="36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>
              <a:spcBef>
                <a:spcPts val="36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>
              <a:spcBef>
                <a:spcPts val="36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>
              <a:spcBef>
                <a:spcPts val="36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>
              <a:spcBef>
                <a:spcPts val="36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6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nilearning.uow.edu.au/main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grammarbook.com/grammar/effWrite.asp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ctrTitle"/>
          </p:nvPr>
        </p:nvSpPr>
        <p:spPr>
          <a:xfrm>
            <a:off x="642910" y="2071684"/>
            <a:ext cx="7772400" cy="1159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altLang="zh-CN" dirty="0" smtClean="0"/>
              <a:t>Effective Writing</a:t>
            </a:r>
            <a:br>
              <a:rPr lang="en-US" altLang="zh-CN" dirty="0" smtClean="0"/>
            </a:br>
            <a:r>
              <a:rPr lang="en-US" altLang="zh-CN" sz="2400" dirty="0" smtClean="0"/>
              <a:t>read to learn</a:t>
            </a:r>
            <a:br>
              <a:rPr lang="en-US" altLang="zh-CN" sz="2400" dirty="0" smtClean="0"/>
            </a:br>
            <a:r>
              <a:rPr lang="en-US" altLang="zh-CN" sz="2400" dirty="0" smtClean="0"/>
              <a:t>and write to </a:t>
            </a:r>
            <a:r>
              <a:rPr lang="en-US" altLang="zh-CN" sz="2400" dirty="0" err="1" smtClean="0"/>
              <a:t>EXpress</a:t>
            </a:r>
            <a:r>
              <a:rPr lang="en-US" altLang="zh-CN" sz="2400" dirty="0" smtClean="0"/>
              <a:t/>
            </a:r>
            <a:br>
              <a:rPr lang="en-US" altLang="zh-CN" sz="2400" dirty="0" smtClean="0"/>
            </a:br>
            <a:r>
              <a:rPr lang="en-US" altLang="zh-CN" sz="2400" dirty="0" smtClean="0"/>
              <a:t>not to </a:t>
            </a:r>
            <a:r>
              <a:rPr lang="en-US" altLang="zh-CN" sz="2400" dirty="0" err="1" smtClean="0"/>
              <a:t>IMpress</a:t>
            </a:r>
            <a:endParaRPr lang="zh-CN" altLang="en-US" sz="2400" dirty="0"/>
          </a:p>
        </p:txBody>
      </p:sp>
      <p:sp>
        <p:nvSpPr>
          <p:cNvPr id="45" name="Shape 45"/>
          <p:cNvSpPr/>
          <p:nvPr/>
        </p:nvSpPr>
        <p:spPr>
          <a:xfrm>
            <a:off x="2571736" y="2500312"/>
            <a:ext cx="4000528" cy="142877"/>
          </a:xfrm>
          <a:custGeom>
            <a:avLst/>
            <a:gdLst/>
            <a:ahLst/>
            <a:cxnLst/>
            <a:rect l="0" t="0" r="0" b="0"/>
            <a:pathLst>
              <a:path w="27831" h="2831" extrusionOk="0">
                <a:moveTo>
                  <a:pt x="27264" y="944"/>
                </a:moveTo>
                <a:lnTo>
                  <a:pt x="27359" y="1086"/>
                </a:lnTo>
                <a:lnTo>
                  <a:pt x="27359" y="944"/>
                </a:lnTo>
                <a:close/>
                <a:moveTo>
                  <a:pt x="27359" y="1086"/>
                </a:moveTo>
                <a:lnTo>
                  <a:pt x="27359" y="1133"/>
                </a:lnTo>
                <a:lnTo>
                  <a:pt x="27372" y="1106"/>
                </a:lnTo>
                <a:lnTo>
                  <a:pt x="27372" y="1106"/>
                </a:lnTo>
                <a:lnTo>
                  <a:pt x="27359" y="1086"/>
                </a:lnTo>
                <a:close/>
                <a:moveTo>
                  <a:pt x="27453" y="944"/>
                </a:moveTo>
                <a:lnTo>
                  <a:pt x="27372" y="1106"/>
                </a:lnTo>
                <a:lnTo>
                  <a:pt x="27372" y="1106"/>
                </a:lnTo>
                <a:lnTo>
                  <a:pt x="27453" y="1227"/>
                </a:lnTo>
                <a:lnTo>
                  <a:pt x="27453" y="944"/>
                </a:lnTo>
                <a:close/>
                <a:moveTo>
                  <a:pt x="27642" y="1039"/>
                </a:moveTo>
                <a:lnTo>
                  <a:pt x="27453" y="1227"/>
                </a:lnTo>
                <a:lnTo>
                  <a:pt x="27453" y="1322"/>
                </a:lnTo>
                <a:lnTo>
                  <a:pt x="27453" y="1416"/>
                </a:lnTo>
                <a:lnTo>
                  <a:pt x="27830" y="1416"/>
                </a:lnTo>
                <a:lnTo>
                  <a:pt x="27830" y="1227"/>
                </a:lnTo>
                <a:lnTo>
                  <a:pt x="27736" y="1322"/>
                </a:lnTo>
                <a:lnTo>
                  <a:pt x="27736" y="1227"/>
                </a:lnTo>
                <a:lnTo>
                  <a:pt x="27736" y="1133"/>
                </a:lnTo>
                <a:lnTo>
                  <a:pt x="27642" y="1039"/>
                </a:lnTo>
                <a:close/>
                <a:moveTo>
                  <a:pt x="20189" y="1"/>
                </a:moveTo>
                <a:lnTo>
                  <a:pt x="20095" y="190"/>
                </a:lnTo>
                <a:lnTo>
                  <a:pt x="20000" y="95"/>
                </a:lnTo>
                <a:lnTo>
                  <a:pt x="19906" y="284"/>
                </a:lnTo>
                <a:lnTo>
                  <a:pt x="19812" y="473"/>
                </a:lnTo>
                <a:lnTo>
                  <a:pt x="19529" y="284"/>
                </a:lnTo>
                <a:lnTo>
                  <a:pt x="19340" y="95"/>
                </a:lnTo>
                <a:lnTo>
                  <a:pt x="19246" y="95"/>
                </a:lnTo>
                <a:lnTo>
                  <a:pt x="19246" y="190"/>
                </a:lnTo>
                <a:lnTo>
                  <a:pt x="19151" y="378"/>
                </a:lnTo>
                <a:lnTo>
                  <a:pt x="19434" y="190"/>
                </a:lnTo>
                <a:lnTo>
                  <a:pt x="19246" y="473"/>
                </a:lnTo>
                <a:lnTo>
                  <a:pt x="19434" y="378"/>
                </a:lnTo>
                <a:lnTo>
                  <a:pt x="19434" y="567"/>
                </a:lnTo>
                <a:lnTo>
                  <a:pt x="19151" y="567"/>
                </a:lnTo>
                <a:lnTo>
                  <a:pt x="19151" y="190"/>
                </a:lnTo>
                <a:lnTo>
                  <a:pt x="19057" y="95"/>
                </a:lnTo>
                <a:lnTo>
                  <a:pt x="18963" y="95"/>
                </a:lnTo>
                <a:lnTo>
                  <a:pt x="18774" y="284"/>
                </a:lnTo>
                <a:lnTo>
                  <a:pt x="18680" y="473"/>
                </a:lnTo>
                <a:lnTo>
                  <a:pt x="18585" y="378"/>
                </a:lnTo>
                <a:lnTo>
                  <a:pt x="18491" y="190"/>
                </a:lnTo>
                <a:lnTo>
                  <a:pt x="18397" y="378"/>
                </a:lnTo>
                <a:lnTo>
                  <a:pt x="17925" y="567"/>
                </a:lnTo>
                <a:lnTo>
                  <a:pt x="18019" y="284"/>
                </a:lnTo>
                <a:lnTo>
                  <a:pt x="17831" y="378"/>
                </a:lnTo>
                <a:lnTo>
                  <a:pt x="17642" y="567"/>
                </a:lnTo>
                <a:lnTo>
                  <a:pt x="17642" y="661"/>
                </a:lnTo>
                <a:lnTo>
                  <a:pt x="17453" y="567"/>
                </a:lnTo>
                <a:lnTo>
                  <a:pt x="17170" y="473"/>
                </a:lnTo>
                <a:lnTo>
                  <a:pt x="16699" y="473"/>
                </a:lnTo>
                <a:lnTo>
                  <a:pt x="16699" y="567"/>
                </a:lnTo>
                <a:lnTo>
                  <a:pt x="16604" y="661"/>
                </a:lnTo>
                <a:lnTo>
                  <a:pt x="16416" y="378"/>
                </a:lnTo>
                <a:lnTo>
                  <a:pt x="16227" y="378"/>
                </a:lnTo>
                <a:lnTo>
                  <a:pt x="15661" y="661"/>
                </a:lnTo>
                <a:lnTo>
                  <a:pt x="15661" y="473"/>
                </a:lnTo>
                <a:lnTo>
                  <a:pt x="15567" y="756"/>
                </a:lnTo>
                <a:lnTo>
                  <a:pt x="15378" y="473"/>
                </a:lnTo>
                <a:lnTo>
                  <a:pt x="15567" y="473"/>
                </a:lnTo>
                <a:lnTo>
                  <a:pt x="15472" y="378"/>
                </a:lnTo>
                <a:lnTo>
                  <a:pt x="15378" y="378"/>
                </a:lnTo>
                <a:lnTo>
                  <a:pt x="15189" y="473"/>
                </a:lnTo>
                <a:lnTo>
                  <a:pt x="15000" y="756"/>
                </a:lnTo>
                <a:lnTo>
                  <a:pt x="14906" y="661"/>
                </a:lnTo>
                <a:lnTo>
                  <a:pt x="14812" y="473"/>
                </a:lnTo>
                <a:lnTo>
                  <a:pt x="14529" y="756"/>
                </a:lnTo>
                <a:lnTo>
                  <a:pt x="14623" y="567"/>
                </a:lnTo>
                <a:lnTo>
                  <a:pt x="14529" y="661"/>
                </a:lnTo>
                <a:lnTo>
                  <a:pt x="14340" y="756"/>
                </a:lnTo>
                <a:lnTo>
                  <a:pt x="14340" y="567"/>
                </a:lnTo>
                <a:lnTo>
                  <a:pt x="14246" y="473"/>
                </a:lnTo>
                <a:lnTo>
                  <a:pt x="13963" y="378"/>
                </a:lnTo>
                <a:lnTo>
                  <a:pt x="13585" y="284"/>
                </a:lnTo>
                <a:lnTo>
                  <a:pt x="13302" y="284"/>
                </a:lnTo>
                <a:lnTo>
                  <a:pt x="13302" y="378"/>
                </a:lnTo>
                <a:lnTo>
                  <a:pt x="13302" y="473"/>
                </a:lnTo>
                <a:lnTo>
                  <a:pt x="13208" y="473"/>
                </a:lnTo>
                <a:lnTo>
                  <a:pt x="13208" y="661"/>
                </a:lnTo>
                <a:lnTo>
                  <a:pt x="13114" y="661"/>
                </a:lnTo>
                <a:lnTo>
                  <a:pt x="13019" y="567"/>
                </a:lnTo>
                <a:lnTo>
                  <a:pt x="12925" y="378"/>
                </a:lnTo>
                <a:lnTo>
                  <a:pt x="12831" y="95"/>
                </a:lnTo>
                <a:lnTo>
                  <a:pt x="12831" y="378"/>
                </a:lnTo>
                <a:lnTo>
                  <a:pt x="12736" y="378"/>
                </a:lnTo>
                <a:lnTo>
                  <a:pt x="12642" y="284"/>
                </a:lnTo>
                <a:lnTo>
                  <a:pt x="12548" y="190"/>
                </a:lnTo>
                <a:lnTo>
                  <a:pt x="12265" y="190"/>
                </a:lnTo>
                <a:lnTo>
                  <a:pt x="12170" y="473"/>
                </a:lnTo>
                <a:lnTo>
                  <a:pt x="12076" y="378"/>
                </a:lnTo>
                <a:lnTo>
                  <a:pt x="11887" y="284"/>
                </a:lnTo>
                <a:lnTo>
                  <a:pt x="11510" y="378"/>
                </a:lnTo>
                <a:lnTo>
                  <a:pt x="10755" y="661"/>
                </a:lnTo>
                <a:lnTo>
                  <a:pt x="10661" y="473"/>
                </a:lnTo>
                <a:lnTo>
                  <a:pt x="10567" y="378"/>
                </a:lnTo>
                <a:lnTo>
                  <a:pt x="10095" y="378"/>
                </a:lnTo>
                <a:lnTo>
                  <a:pt x="9529" y="473"/>
                </a:lnTo>
                <a:lnTo>
                  <a:pt x="9340" y="473"/>
                </a:lnTo>
                <a:lnTo>
                  <a:pt x="9152" y="378"/>
                </a:lnTo>
                <a:lnTo>
                  <a:pt x="9152" y="473"/>
                </a:lnTo>
                <a:lnTo>
                  <a:pt x="9152" y="567"/>
                </a:lnTo>
                <a:lnTo>
                  <a:pt x="8963" y="661"/>
                </a:lnTo>
                <a:lnTo>
                  <a:pt x="8869" y="567"/>
                </a:lnTo>
                <a:lnTo>
                  <a:pt x="8680" y="473"/>
                </a:lnTo>
                <a:lnTo>
                  <a:pt x="8680" y="756"/>
                </a:lnTo>
                <a:lnTo>
                  <a:pt x="8491" y="661"/>
                </a:lnTo>
                <a:lnTo>
                  <a:pt x="8208" y="567"/>
                </a:lnTo>
                <a:lnTo>
                  <a:pt x="7925" y="661"/>
                </a:lnTo>
                <a:lnTo>
                  <a:pt x="7831" y="756"/>
                </a:lnTo>
                <a:lnTo>
                  <a:pt x="7548" y="567"/>
                </a:lnTo>
                <a:lnTo>
                  <a:pt x="7359" y="473"/>
                </a:lnTo>
                <a:lnTo>
                  <a:pt x="7170" y="944"/>
                </a:lnTo>
                <a:lnTo>
                  <a:pt x="6982" y="661"/>
                </a:lnTo>
                <a:lnTo>
                  <a:pt x="6793" y="661"/>
                </a:lnTo>
                <a:lnTo>
                  <a:pt x="6604" y="756"/>
                </a:lnTo>
                <a:lnTo>
                  <a:pt x="6510" y="661"/>
                </a:lnTo>
                <a:lnTo>
                  <a:pt x="6416" y="756"/>
                </a:lnTo>
                <a:lnTo>
                  <a:pt x="6038" y="944"/>
                </a:lnTo>
                <a:lnTo>
                  <a:pt x="6038" y="1039"/>
                </a:lnTo>
                <a:lnTo>
                  <a:pt x="5850" y="1133"/>
                </a:lnTo>
                <a:lnTo>
                  <a:pt x="5850" y="1039"/>
                </a:lnTo>
                <a:lnTo>
                  <a:pt x="5755" y="1039"/>
                </a:lnTo>
                <a:lnTo>
                  <a:pt x="5567" y="1227"/>
                </a:lnTo>
                <a:lnTo>
                  <a:pt x="5472" y="1227"/>
                </a:lnTo>
                <a:lnTo>
                  <a:pt x="5378" y="1039"/>
                </a:lnTo>
                <a:lnTo>
                  <a:pt x="5378" y="1133"/>
                </a:lnTo>
                <a:lnTo>
                  <a:pt x="5189" y="1227"/>
                </a:lnTo>
                <a:lnTo>
                  <a:pt x="5095" y="1133"/>
                </a:lnTo>
                <a:lnTo>
                  <a:pt x="4906" y="1039"/>
                </a:lnTo>
                <a:lnTo>
                  <a:pt x="5189" y="1039"/>
                </a:lnTo>
                <a:lnTo>
                  <a:pt x="5095" y="944"/>
                </a:lnTo>
                <a:lnTo>
                  <a:pt x="5095" y="756"/>
                </a:lnTo>
                <a:lnTo>
                  <a:pt x="5001" y="944"/>
                </a:lnTo>
                <a:lnTo>
                  <a:pt x="4529" y="944"/>
                </a:lnTo>
                <a:lnTo>
                  <a:pt x="4529" y="1133"/>
                </a:lnTo>
                <a:lnTo>
                  <a:pt x="4718" y="1133"/>
                </a:lnTo>
                <a:lnTo>
                  <a:pt x="4623" y="1227"/>
                </a:lnTo>
                <a:lnTo>
                  <a:pt x="4623" y="1133"/>
                </a:lnTo>
                <a:lnTo>
                  <a:pt x="4529" y="1416"/>
                </a:lnTo>
                <a:lnTo>
                  <a:pt x="4340" y="1227"/>
                </a:lnTo>
                <a:lnTo>
                  <a:pt x="4152" y="1039"/>
                </a:lnTo>
                <a:lnTo>
                  <a:pt x="3963" y="1039"/>
                </a:lnTo>
                <a:lnTo>
                  <a:pt x="3774" y="1416"/>
                </a:lnTo>
                <a:lnTo>
                  <a:pt x="3774" y="1322"/>
                </a:lnTo>
                <a:lnTo>
                  <a:pt x="3774" y="1227"/>
                </a:lnTo>
                <a:lnTo>
                  <a:pt x="3680" y="1322"/>
                </a:lnTo>
                <a:lnTo>
                  <a:pt x="3586" y="1510"/>
                </a:lnTo>
                <a:lnTo>
                  <a:pt x="3208" y="1416"/>
                </a:lnTo>
                <a:lnTo>
                  <a:pt x="2454" y="1416"/>
                </a:lnTo>
                <a:lnTo>
                  <a:pt x="1793" y="1510"/>
                </a:lnTo>
                <a:lnTo>
                  <a:pt x="1510" y="1605"/>
                </a:lnTo>
                <a:lnTo>
                  <a:pt x="1321" y="1699"/>
                </a:lnTo>
                <a:lnTo>
                  <a:pt x="1321" y="1605"/>
                </a:lnTo>
                <a:lnTo>
                  <a:pt x="1038" y="1699"/>
                </a:lnTo>
                <a:lnTo>
                  <a:pt x="755" y="1793"/>
                </a:lnTo>
                <a:lnTo>
                  <a:pt x="567" y="1793"/>
                </a:lnTo>
                <a:lnTo>
                  <a:pt x="378" y="1888"/>
                </a:lnTo>
                <a:lnTo>
                  <a:pt x="284" y="1699"/>
                </a:lnTo>
                <a:lnTo>
                  <a:pt x="95" y="1605"/>
                </a:lnTo>
                <a:lnTo>
                  <a:pt x="1" y="1793"/>
                </a:lnTo>
                <a:lnTo>
                  <a:pt x="1" y="2076"/>
                </a:lnTo>
                <a:lnTo>
                  <a:pt x="95" y="2548"/>
                </a:lnTo>
                <a:lnTo>
                  <a:pt x="189" y="2831"/>
                </a:lnTo>
                <a:lnTo>
                  <a:pt x="284" y="2737"/>
                </a:lnTo>
                <a:lnTo>
                  <a:pt x="472" y="2831"/>
                </a:lnTo>
                <a:lnTo>
                  <a:pt x="567" y="2548"/>
                </a:lnTo>
                <a:lnTo>
                  <a:pt x="661" y="2642"/>
                </a:lnTo>
                <a:lnTo>
                  <a:pt x="661" y="2737"/>
                </a:lnTo>
                <a:lnTo>
                  <a:pt x="755" y="2642"/>
                </a:lnTo>
                <a:lnTo>
                  <a:pt x="944" y="2548"/>
                </a:lnTo>
                <a:lnTo>
                  <a:pt x="1227" y="2548"/>
                </a:lnTo>
                <a:lnTo>
                  <a:pt x="1227" y="2642"/>
                </a:lnTo>
                <a:lnTo>
                  <a:pt x="1321" y="2737"/>
                </a:lnTo>
                <a:lnTo>
                  <a:pt x="1416" y="2831"/>
                </a:lnTo>
                <a:lnTo>
                  <a:pt x="1510" y="2642"/>
                </a:lnTo>
                <a:lnTo>
                  <a:pt x="1793" y="2548"/>
                </a:lnTo>
                <a:lnTo>
                  <a:pt x="1699" y="2642"/>
                </a:lnTo>
                <a:lnTo>
                  <a:pt x="1887" y="2737"/>
                </a:lnTo>
                <a:lnTo>
                  <a:pt x="1887" y="2454"/>
                </a:lnTo>
                <a:lnTo>
                  <a:pt x="1982" y="2265"/>
                </a:lnTo>
                <a:lnTo>
                  <a:pt x="2076" y="2737"/>
                </a:lnTo>
                <a:lnTo>
                  <a:pt x="2171" y="2359"/>
                </a:lnTo>
                <a:lnTo>
                  <a:pt x="2265" y="2642"/>
                </a:lnTo>
                <a:lnTo>
                  <a:pt x="2265" y="2548"/>
                </a:lnTo>
                <a:lnTo>
                  <a:pt x="2359" y="2454"/>
                </a:lnTo>
                <a:lnTo>
                  <a:pt x="2454" y="2548"/>
                </a:lnTo>
                <a:lnTo>
                  <a:pt x="2454" y="2737"/>
                </a:lnTo>
                <a:lnTo>
                  <a:pt x="2548" y="2548"/>
                </a:lnTo>
                <a:lnTo>
                  <a:pt x="2548" y="2454"/>
                </a:lnTo>
                <a:lnTo>
                  <a:pt x="2642" y="2548"/>
                </a:lnTo>
                <a:lnTo>
                  <a:pt x="2642" y="2642"/>
                </a:lnTo>
                <a:lnTo>
                  <a:pt x="2831" y="2454"/>
                </a:lnTo>
                <a:lnTo>
                  <a:pt x="3020" y="2454"/>
                </a:lnTo>
                <a:lnTo>
                  <a:pt x="3114" y="2265"/>
                </a:lnTo>
                <a:lnTo>
                  <a:pt x="3114" y="2076"/>
                </a:lnTo>
                <a:lnTo>
                  <a:pt x="3208" y="1982"/>
                </a:lnTo>
                <a:lnTo>
                  <a:pt x="3208" y="2076"/>
                </a:lnTo>
                <a:lnTo>
                  <a:pt x="3208" y="2265"/>
                </a:lnTo>
                <a:lnTo>
                  <a:pt x="3303" y="2076"/>
                </a:lnTo>
                <a:lnTo>
                  <a:pt x="3491" y="2076"/>
                </a:lnTo>
                <a:lnTo>
                  <a:pt x="3491" y="2171"/>
                </a:lnTo>
                <a:lnTo>
                  <a:pt x="3397" y="2265"/>
                </a:lnTo>
                <a:lnTo>
                  <a:pt x="3303" y="2359"/>
                </a:lnTo>
                <a:lnTo>
                  <a:pt x="3303" y="2548"/>
                </a:lnTo>
                <a:lnTo>
                  <a:pt x="3491" y="2548"/>
                </a:lnTo>
                <a:lnTo>
                  <a:pt x="3586" y="2454"/>
                </a:lnTo>
                <a:lnTo>
                  <a:pt x="3680" y="2265"/>
                </a:lnTo>
                <a:lnTo>
                  <a:pt x="4152" y="2265"/>
                </a:lnTo>
                <a:lnTo>
                  <a:pt x="4152" y="2359"/>
                </a:lnTo>
                <a:lnTo>
                  <a:pt x="4246" y="2171"/>
                </a:lnTo>
                <a:lnTo>
                  <a:pt x="4340" y="2171"/>
                </a:lnTo>
                <a:lnTo>
                  <a:pt x="4246" y="2265"/>
                </a:lnTo>
                <a:lnTo>
                  <a:pt x="5284" y="2265"/>
                </a:lnTo>
                <a:lnTo>
                  <a:pt x="5567" y="2171"/>
                </a:lnTo>
                <a:lnTo>
                  <a:pt x="5755" y="2171"/>
                </a:lnTo>
                <a:lnTo>
                  <a:pt x="5755" y="2076"/>
                </a:lnTo>
                <a:lnTo>
                  <a:pt x="6416" y="2076"/>
                </a:lnTo>
                <a:lnTo>
                  <a:pt x="6510" y="1888"/>
                </a:lnTo>
                <a:lnTo>
                  <a:pt x="6604" y="1888"/>
                </a:lnTo>
                <a:lnTo>
                  <a:pt x="7170" y="1982"/>
                </a:lnTo>
                <a:lnTo>
                  <a:pt x="7453" y="1888"/>
                </a:lnTo>
                <a:lnTo>
                  <a:pt x="7548" y="1888"/>
                </a:lnTo>
                <a:lnTo>
                  <a:pt x="7642" y="1699"/>
                </a:lnTo>
                <a:lnTo>
                  <a:pt x="7736" y="1888"/>
                </a:lnTo>
                <a:lnTo>
                  <a:pt x="7925" y="2076"/>
                </a:lnTo>
                <a:lnTo>
                  <a:pt x="8114" y="1793"/>
                </a:lnTo>
                <a:lnTo>
                  <a:pt x="8114" y="1982"/>
                </a:lnTo>
                <a:lnTo>
                  <a:pt x="8208" y="1793"/>
                </a:lnTo>
                <a:lnTo>
                  <a:pt x="8302" y="1982"/>
                </a:lnTo>
                <a:lnTo>
                  <a:pt x="8302" y="1888"/>
                </a:lnTo>
                <a:lnTo>
                  <a:pt x="8302" y="1793"/>
                </a:lnTo>
                <a:lnTo>
                  <a:pt x="8491" y="1793"/>
                </a:lnTo>
                <a:lnTo>
                  <a:pt x="8585" y="1888"/>
                </a:lnTo>
                <a:lnTo>
                  <a:pt x="8774" y="1793"/>
                </a:lnTo>
                <a:lnTo>
                  <a:pt x="8774" y="1982"/>
                </a:lnTo>
                <a:lnTo>
                  <a:pt x="8869" y="1888"/>
                </a:lnTo>
                <a:lnTo>
                  <a:pt x="9718" y="1888"/>
                </a:lnTo>
                <a:lnTo>
                  <a:pt x="9623" y="1793"/>
                </a:lnTo>
                <a:lnTo>
                  <a:pt x="9718" y="1605"/>
                </a:lnTo>
                <a:lnTo>
                  <a:pt x="9812" y="1699"/>
                </a:lnTo>
                <a:lnTo>
                  <a:pt x="9812" y="1793"/>
                </a:lnTo>
                <a:lnTo>
                  <a:pt x="9906" y="1888"/>
                </a:lnTo>
                <a:lnTo>
                  <a:pt x="10095" y="1982"/>
                </a:lnTo>
                <a:lnTo>
                  <a:pt x="10661" y="1793"/>
                </a:lnTo>
                <a:lnTo>
                  <a:pt x="11038" y="1510"/>
                </a:lnTo>
                <a:lnTo>
                  <a:pt x="11133" y="1699"/>
                </a:lnTo>
                <a:lnTo>
                  <a:pt x="11321" y="1699"/>
                </a:lnTo>
                <a:lnTo>
                  <a:pt x="11510" y="1605"/>
                </a:lnTo>
                <a:lnTo>
                  <a:pt x="11604" y="1416"/>
                </a:lnTo>
                <a:lnTo>
                  <a:pt x="11982" y="1605"/>
                </a:lnTo>
                <a:lnTo>
                  <a:pt x="12453" y="1699"/>
                </a:lnTo>
                <a:lnTo>
                  <a:pt x="12642" y="1510"/>
                </a:lnTo>
                <a:lnTo>
                  <a:pt x="12642" y="1699"/>
                </a:lnTo>
                <a:lnTo>
                  <a:pt x="12925" y="1510"/>
                </a:lnTo>
                <a:lnTo>
                  <a:pt x="13208" y="1510"/>
                </a:lnTo>
                <a:lnTo>
                  <a:pt x="14057" y="1699"/>
                </a:lnTo>
                <a:lnTo>
                  <a:pt x="14434" y="1793"/>
                </a:lnTo>
                <a:lnTo>
                  <a:pt x="14812" y="1793"/>
                </a:lnTo>
                <a:lnTo>
                  <a:pt x="15095" y="1699"/>
                </a:lnTo>
                <a:lnTo>
                  <a:pt x="15378" y="1510"/>
                </a:lnTo>
                <a:lnTo>
                  <a:pt x="15472" y="1416"/>
                </a:lnTo>
                <a:lnTo>
                  <a:pt x="15472" y="1510"/>
                </a:lnTo>
                <a:lnTo>
                  <a:pt x="15472" y="1699"/>
                </a:lnTo>
                <a:lnTo>
                  <a:pt x="16416" y="1510"/>
                </a:lnTo>
                <a:lnTo>
                  <a:pt x="16416" y="1605"/>
                </a:lnTo>
                <a:lnTo>
                  <a:pt x="16510" y="1605"/>
                </a:lnTo>
                <a:lnTo>
                  <a:pt x="16604" y="1510"/>
                </a:lnTo>
                <a:lnTo>
                  <a:pt x="17642" y="1510"/>
                </a:lnTo>
                <a:lnTo>
                  <a:pt x="17736" y="1605"/>
                </a:lnTo>
                <a:lnTo>
                  <a:pt x="17831" y="1605"/>
                </a:lnTo>
                <a:lnTo>
                  <a:pt x="18397" y="1510"/>
                </a:lnTo>
                <a:lnTo>
                  <a:pt x="19057" y="1322"/>
                </a:lnTo>
                <a:lnTo>
                  <a:pt x="18774" y="1605"/>
                </a:lnTo>
                <a:lnTo>
                  <a:pt x="19151" y="1322"/>
                </a:lnTo>
                <a:lnTo>
                  <a:pt x="19340" y="1322"/>
                </a:lnTo>
                <a:lnTo>
                  <a:pt x="19340" y="1510"/>
                </a:lnTo>
                <a:lnTo>
                  <a:pt x="19529" y="1416"/>
                </a:lnTo>
                <a:lnTo>
                  <a:pt x="19906" y="1416"/>
                </a:lnTo>
                <a:lnTo>
                  <a:pt x="20000" y="1322"/>
                </a:lnTo>
                <a:lnTo>
                  <a:pt x="20095" y="944"/>
                </a:lnTo>
                <a:lnTo>
                  <a:pt x="20095" y="1133"/>
                </a:lnTo>
                <a:lnTo>
                  <a:pt x="20189" y="1227"/>
                </a:lnTo>
                <a:lnTo>
                  <a:pt x="20189" y="1416"/>
                </a:lnTo>
                <a:lnTo>
                  <a:pt x="20283" y="1322"/>
                </a:lnTo>
                <a:lnTo>
                  <a:pt x="20378" y="1322"/>
                </a:lnTo>
                <a:lnTo>
                  <a:pt x="20378" y="1416"/>
                </a:lnTo>
                <a:lnTo>
                  <a:pt x="20661" y="1227"/>
                </a:lnTo>
                <a:lnTo>
                  <a:pt x="20944" y="1133"/>
                </a:lnTo>
                <a:lnTo>
                  <a:pt x="21038" y="1133"/>
                </a:lnTo>
                <a:lnTo>
                  <a:pt x="21132" y="1416"/>
                </a:lnTo>
                <a:lnTo>
                  <a:pt x="21604" y="1227"/>
                </a:lnTo>
                <a:lnTo>
                  <a:pt x="21510" y="1039"/>
                </a:lnTo>
                <a:lnTo>
                  <a:pt x="21510" y="944"/>
                </a:lnTo>
                <a:lnTo>
                  <a:pt x="21698" y="944"/>
                </a:lnTo>
                <a:lnTo>
                  <a:pt x="21604" y="1039"/>
                </a:lnTo>
                <a:lnTo>
                  <a:pt x="21982" y="1039"/>
                </a:lnTo>
                <a:lnTo>
                  <a:pt x="21887" y="1227"/>
                </a:lnTo>
                <a:lnTo>
                  <a:pt x="21887" y="1227"/>
                </a:lnTo>
                <a:lnTo>
                  <a:pt x="22170" y="1039"/>
                </a:lnTo>
                <a:lnTo>
                  <a:pt x="22265" y="1227"/>
                </a:lnTo>
                <a:lnTo>
                  <a:pt x="22265" y="1133"/>
                </a:lnTo>
                <a:lnTo>
                  <a:pt x="22265" y="1039"/>
                </a:lnTo>
                <a:lnTo>
                  <a:pt x="22548" y="1039"/>
                </a:lnTo>
                <a:lnTo>
                  <a:pt x="22642" y="1322"/>
                </a:lnTo>
                <a:lnTo>
                  <a:pt x="23019" y="1227"/>
                </a:lnTo>
                <a:lnTo>
                  <a:pt x="23208" y="1133"/>
                </a:lnTo>
                <a:lnTo>
                  <a:pt x="23302" y="1039"/>
                </a:lnTo>
                <a:lnTo>
                  <a:pt x="23397" y="1133"/>
                </a:lnTo>
                <a:lnTo>
                  <a:pt x="23397" y="1227"/>
                </a:lnTo>
                <a:lnTo>
                  <a:pt x="23680" y="1227"/>
                </a:lnTo>
                <a:lnTo>
                  <a:pt x="23868" y="1133"/>
                </a:lnTo>
                <a:lnTo>
                  <a:pt x="24057" y="1227"/>
                </a:lnTo>
                <a:lnTo>
                  <a:pt x="24246" y="1227"/>
                </a:lnTo>
                <a:lnTo>
                  <a:pt x="24246" y="1133"/>
                </a:lnTo>
                <a:lnTo>
                  <a:pt x="24529" y="1227"/>
                </a:lnTo>
                <a:lnTo>
                  <a:pt x="24906" y="1322"/>
                </a:lnTo>
                <a:lnTo>
                  <a:pt x="25179" y="1048"/>
                </a:lnTo>
                <a:lnTo>
                  <a:pt x="25095" y="1133"/>
                </a:lnTo>
                <a:lnTo>
                  <a:pt x="25189" y="1227"/>
                </a:lnTo>
                <a:lnTo>
                  <a:pt x="25189" y="1133"/>
                </a:lnTo>
                <a:lnTo>
                  <a:pt x="25283" y="1039"/>
                </a:lnTo>
                <a:lnTo>
                  <a:pt x="25378" y="944"/>
                </a:lnTo>
                <a:lnTo>
                  <a:pt x="25472" y="944"/>
                </a:lnTo>
                <a:lnTo>
                  <a:pt x="25472" y="1133"/>
                </a:lnTo>
                <a:lnTo>
                  <a:pt x="25566" y="1039"/>
                </a:lnTo>
                <a:lnTo>
                  <a:pt x="25661" y="1039"/>
                </a:lnTo>
                <a:lnTo>
                  <a:pt x="25566" y="1133"/>
                </a:lnTo>
                <a:lnTo>
                  <a:pt x="25661" y="1227"/>
                </a:lnTo>
                <a:lnTo>
                  <a:pt x="25849" y="1322"/>
                </a:lnTo>
                <a:lnTo>
                  <a:pt x="25944" y="1133"/>
                </a:lnTo>
                <a:lnTo>
                  <a:pt x="26132" y="1039"/>
                </a:lnTo>
                <a:lnTo>
                  <a:pt x="26132" y="1039"/>
                </a:lnTo>
                <a:lnTo>
                  <a:pt x="26038" y="1227"/>
                </a:lnTo>
                <a:lnTo>
                  <a:pt x="26132" y="1322"/>
                </a:lnTo>
                <a:lnTo>
                  <a:pt x="26321" y="1416"/>
                </a:lnTo>
                <a:lnTo>
                  <a:pt x="26415" y="1416"/>
                </a:lnTo>
                <a:lnTo>
                  <a:pt x="26887" y="1227"/>
                </a:lnTo>
                <a:lnTo>
                  <a:pt x="27264" y="944"/>
                </a:lnTo>
                <a:lnTo>
                  <a:pt x="27170" y="944"/>
                </a:lnTo>
                <a:lnTo>
                  <a:pt x="27264" y="850"/>
                </a:lnTo>
                <a:lnTo>
                  <a:pt x="26981" y="756"/>
                </a:lnTo>
                <a:lnTo>
                  <a:pt x="26887" y="944"/>
                </a:lnTo>
                <a:lnTo>
                  <a:pt x="26793" y="1133"/>
                </a:lnTo>
                <a:lnTo>
                  <a:pt x="26793" y="661"/>
                </a:lnTo>
                <a:lnTo>
                  <a:pt x="26604" y="944"/>
                </a:lnTo>
                <a:lnTo>
                  <a:pt x="26510" y="850"/>
                </a:lnTo>
                <a:lnTo>
                  <a:pt x="26415" y="756"/>
                </a:lnTo>
                <a:lnTo>
                  <a:pt x="26321" y="944"/>
                </a:lnTo>
                <a:lnTo>
                  <a:pt x="26227" y="661"/>
                </a:lnTo>
                <a:lnTo>
                  <a:pt x="26038" y="756"/>
                </a:lnTo>
                <a:lnTo>
                  <a:pt x="25849" y="661"/>
                </a:lnTo>
                <a:lnTo>
                  <a:pt x="25378" y="567"/>
                </a:lnTo>
                <a:lnTo>
                  <a:pt x="25283" y="661"/>
                </a:lnTo>
                <a:lnTo>
                  <a:pt x="25095" y="756"/>
                </a:lnTo>
                <a:lnTo>
                  <a:pt x="25189" y="473"/>
                </a:lnTo>
                <a:lnTo>
                  <a:pt x="25000" y="661"/>
                </a:lnTo>
                <a:lnTo>
                  <a:pt x="25000" y="661"/>
                </a:lnTo>
                <a:lnTo>
                  <a:pt x="25095" y="473"/>
                </a:lnTo>
                <a:lnTo>
                  <a:pt x="24906" y="567"/>
                </a:lnTo>
                <a:lnTo>
                  <a:pt x="24717" y="567"/>
                </a:lnTo>
                <a:lnTo>
                  <a:pt x="24717" y="756"/>
                </a:lnTo>
                <a:lnTo>
                  <a:pt x="24623" y="1039"/>
                </a:lnTo>
                <a:lnTo>
                  <a:pt x="24623" y="850"/>
                </a:lnTo>
                <a:lnTo>
                  <a:pt x="24717" y="661"/>
                </a:lnTo>
                <a:lnTo>
                  <a:pt x="24623" y="756"/>
                </a:lnTo>
                <a:lnTo>
                  <a:pt x="24623" y="661"/>
                </a:lnTo>
                <a:lnTo>
                  <a:pt x="24529" y="473"/>
                </a:lnTo>
                <a:lnTo>
                  <a:pt x="24529" y="661"/>
                </a:lnTo>
                <a:lnTo>
                  <a:pt x="24434" y="567"/>
                </a:lnTo>
                <a:lnTo>
                  <a:pt x="24340" y="378"/>
                </a:lnTo>
                <a:lnTo>
                  <a:pt x="24246" y="567"/>
                </a:lnTo>
                <a:lnTo>
                  <a:pt x="23963" y="567"/>
                </a:lnTo>
                <a:lnTo>
                  <a:pt x="23397" y="661"/>
                </a:lnTo>
                <a:lnTo>
                  <a:pt x="23114" y="661"/>
                </a:lnTo>
                <a:lnTo>
                  <a:pt x="22925" y="567"/>
                </a:lnTo>
                <a:lnTo>
                  <a:pt x="22925" y="473"/>
                </a:lnTo>
                <a:lnTo>
                  <a:pt x="23019" y="473"/>
                </a:lnTo>
                <a:lnTo>
                  <a:pt x="22642" y="378"/>
                </a:lnTo>
                <a:lnTo>
                  <a:pt x="22736" y="473"/>
                </a:lnTo>
                <a:lnTo>
                  <a:pt x="22548" y="473"/>
                </a:lnTo>
                <a:lnTo>
                  <a:pt x="22642" y="284"/>
                </a:lnTo>
                <a:lnTo>
                  <a:pt x="22548" y="190"/>
                </a:lnTo>
                <a:lnTo>
                  <a:pt x="22453" y="190"/>
                </a:lnTo>
                <a:lnTo>
                  <a:pt x="22359" y="284"/>
                </a:lnTo>
                <a:lnTo>
                  <a:pt x="22170" y="378"/>
                </a:lnTo>
                <a:lnTo>
                  <a:pt x="22076" y="284"/>
                </a:lnTo>
                <a:lnTo>
                  <a:pt x="22170" y="473"/>
                </a:lnTo>
                <a:lnTo>
                  <a:pt x="21887" y="190"/>
                </a:lnTo>
                <a:lnTo>
                  <a:pt x="21793" y="190"/>
                </a:lnTo>
                <a:lnTo>
                  <a:pt x="21698" y="378"/>
                </a:lnTo>
                <a:lnTo>
                  <a:pt x="21604" y="756"/>
                </a:lnTo>
                <a:lnTo>
                  <a:pt x="21415" y="661"/>
                </a:lnTo>
                <a:lnTo>
                  <a:pt x="21510" y="473"/>
                </a:lnTo>
                <a:lnTo>
                  <a:pt x="21604" y="284"/>
                </a:lnTo>
                <a:lnTo>
                  <a:pt x="21415" y="284"/>
                </a:lnTo>
                <a:lnTo>
                  <a:pt x="21415" y="190"/>
                </a:lnTo>
                <a:lnTo>
                  <a:pt x="21227" y="378"/>
                </a:lnTo>
                <a:lnTo>
                  <a:pt x="20944" y="567"/>
                </a:lnTo>
                <a:lnTo>
                  <a:pt x="20566" y="1"/>
                </a:lnTo>
                <a:lnTo>
                  <a:pt x="20472" y="95"/>
                </a:lnTo>
                <a:lnTo>
                  <a:pt x="20472" y="190"/>
                </a:lnTo>
                <a:lnTo>
                  <a:pt x="20472" y="378"/>
                </a:lnTo>
                <a:lnTo>
                  <a:pt x="20283" y="284"/>
                </a:lnTo>
                <a:lnTo>
                  <a:pt x="20283" y="190"/>
                </a:lnTo>
                <a:lnTo>
                  <a:pt x="20378" y="95"/>
                </a:lnTo>
                <a:lnTo>
                  <a:pt x="2028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54"/>
          <p:cNvSpPr/>
          <p:nvPr/>
        </p:nvSpPr>
        <p:spPr>
          <a:xfrm>
            <a:off x="4143372" y="571486"/>
            <a:ext cx="797515" cy="694109"/>
          </a:xfrm>
          <a:custGeom>
            <a:avLst/>
            <a:gdLst/>
            <a:ahLst/>
            <a:cxnLst/>
            <a:rect l="0" t="0" r="0" b="0"/>
            <a:pathLst>
              <a:path w="17398" h="14965" extrusionOk="0">
                <a:moveTo>
                  <a:pt x="4258" y="12069"/>
                </a:moveTo>
                <a:lnTo>
                  <a:pt x="4599" y="12093"/>
                </a:lnTo>
                <a:lnTo>
                  <a:pt x="4769" y="12093"/>
                </a:lnTo>
                <a:lnTo>
                  <a:pt x="4721" y="12264"/>
                </a:lnTo>
                <a:lnTo>
                  <a:pt x="4672" y="12458"/>
                </a:lnTo>
                <a:lnTo>
                  <a:pt x="4672" y="12580"/>
                </a:lnTo>
                <a:lnTo>
                  <a:pt x="4477" y="12580"/>
                </a:lnTo>
                <a:lnTo>
                  <a:pt x="4307" y="12215"/>
                </a:lnTo>
                <a:lnTo>
                  <a:pt x="4258" y="12069"/>
                </a:lnTo>
                <a:close/>
                <a:moveTo>
                  <a:pt x="3991" y="12069"/>
                </a:moveTo>
                <a:lnTo>
                  <a:pt x="3991" y="12166"/>
                </a:lnTo>
                <a:lnTo>
                  <a:pt x="3991" y="12239"/>
                </a:lnTo>
                <a:lnTo>
                  <a:pt x="4015" y="12434"/>
                </a:lnTo>
                <a:lnTo>
                  <a:pt x="4064" y="12580"/>
                </a:lnTo>
                <a:lnTo>
                  <a:pt x="3553" y="12629"/>
                </a:lnTo>
                <a:lnTo>
                  <a:pt x="3529" y="12531"/>
                </a:lnTo>
                <a:lnTo>
                  <a:pt x="3504" y="12434"/>
                </a:lnTo>
                <a:lnTo>
                  <a:pt x="3480" y="12361"/>
                </a:lnTo>
                <a:lnTo>
                  <a:pt x="3456" y="12118"/>
                </a:lnTo>
                <a:lnTo>
                  <a:pt x="3456" y="12093"/>
                </a:lnTo>
                <a:lnTo>
                  <a:pt x="3991" y="12069"/>
                </a:lnTo>
                <a:close/>
                <a:moveTo>
                  <a:pt x="4940" y="12093"/>
                </a:moveTo>
                <a:lnTo>
                  <a:pt x="5499" y="12166"/>
                </a:lnTo>
                <a:lnTo>
                  <a:pt x="5475" y="12264"/>
                </a:lnTo>
                <a:lnTo>
                  <a:pt x="5451" y="12361"/>
                </a:lnTo>
                <a:lnTo>
                  <a:pt x="5451" y="12483"/>
                </a:lnTo>
                <a:lnTo>
                  <a:pt x="5475" y="12629"/>
                </a:lnTo>
                <a:lnTo>
                  <a:pt x="5378" y="12604"/>
                </a:lnTo>
                <a:lnTo>
                  <a:pt x="5061" y="12604"/>
                </a:lnTo>
                <a:lnTo>
                  <a:pt x="5061" y="12531"/>
                </a:lnTo>
                <a:lnTo>
                  <a:pt x="4988" y="12312"/>
                </a:lnTo>
                <a:lnTo>
                  <a:pt x="4940" y="12093"/>
                </a:lnTo>
                <a:close/>
                <a:moveTo>
                  <a:pt x="13699" y="12069"/>
                </a:moveTo>
                <a:lnTo>
                  <a:pt x="13651" y="12215"/>
                </a:lnTo>
                <a:lnTo>
                  <a:pt x="13602" y="12361"/>
                </a:lnTo>
                <a:lnTo>
                  <a:pt x="13602" y="12653"/>
                </a:lnTo>
                <a:lnTo>
                  <a:pt x="13188" y="12653"/>
                </a:lnTo>
                <a:lnTo>
                  <a:pt x="13115" y="12385"/>
                </a:lnTo>
                <a:lnTo>
                  <a:pt x="13091" y="12093"/>
                </a:lnTo>
                <a:lnTo>
                  <a:pt x="13699" y="12069"/>
                </a:lnTo>
                <a:close/>
                <a:moveTo>
                  <a:pt x="13845" y="12069"/>
                </a:moveTo>
                <a:lnTo>
                  <a:pt x="14381" y="12093"/>
                </a:lnTo>
                <a:lnTo>
                  <a:pt x="14332" y="12215"/>
                </a:lnTo>
                <a:lnTo>
                  <a:pt x="14283" y="12361"/>
                </a:lnTo>
                <a:lnTo>
                  <a:pt x="14283" y="12507"/>
                </a:lnTo>
                <a:lnTo>
                  <a:pt x="14283" y="12677"/>
                </a:lnTo>
                <a:lnTo>
                  <a:pt x="13943" y="12653"/>
                </a:lnTo>
                <a:lnTo>
                  <a:pt x="13943" y="12361"/>
                </a:lnTo>
                <a:lnTo>
                  <a:pt x="13894" y="12215"/>
                </a:lnTo>
                <a:lnTo>
                  <a:pt x="13845" y="12069"/>
                </a:lnTo>
                <a:close/>
                <a:moveTo>
                  <a:pt x="3188" y="12093"/>
                </a:moveTo>
                <a:lnTo>
                  <a:pt x="3139" y="12215"/>
                </a:lnTo>
                <a:lnTo>
                  <a:pt x="3139" y="12434"/>
                </a:lnTo>
                <a:lnTo>
                  <a:pt x="3139" y="12556"/>
                </a:lnTo>
                <a:lnTo>
                  <a:pt x="3164" y="12653"/>
                </a:lnTo>
                <a:lnTo>
                  <a:pt x="2750" y="12726"/>
                </a:lnTo>
                <a:lnTo>
                  <a:pt x="2677" y="12726"/>
                </a:lnTo>
                <a:lnTo>
                  <a:pt x="2701" y="12677"/>
                </a:lnTo>
                <a:lnTo>
                  <a:pt x="2701" y="12629"/>
                </a:lnTo>
                <a:lnTo>
                  <a:pt x="2701" y="12580"/>
                </a:lnTo>
                <a:lnTo>
                  <a:pt x="2653" y="12531"/>
                </a:lnTo>
                <a:lnTo>
                  <a:pt x="2628" y="12458"/>
                </a:lnTo>
                <a:lnTo>
                  <a:pt x="2604" y="12361"/>
                </a:lnTo>
                <a:lnTo>
                  <a:pt x="2580" y="12166"/>
                </a:lnTo>
                <a:lnTo>
                  <a:pt x="3188" y="12093"/>
                </a:lnTo>
                <a:close/>
                <a:moveTo>
                  <a:pt x="5694" y="12215"/>
                </a:moveTo>
                <a:lnTo>
                  <a:pt x="5986" y="12288"/>
                </a:lnTo>
                <a:lnTo>
                  <a:pt x="6278" y="12361"/>
                </a:lnTo>
                <a:lnTo>
                  <a:pt x="6229" y="12507"/>
                </a:lnTo>
                <a:lnTo>
                  <a:pt x="6229" y="12677"/>
                </a:lnTo>
                <a:lnTo>
                  <a:pt x="6229" y="12726"/>
                </a:lnTo>
                <a:lnTo>
                  <a:pt x="5791" y="12653"/>
                </a:lnTo>
                <a:lnTo>
                  <a:pt x="5767" y="12531"/>
                </a:lnTo>
                <a:lnTo>
                  <a:pt x="5743" y="12410"/>
                </a:lnTo>
                <a:lnTo>
                  <a:pt x="5694" y="12215"/>
                </a:lnTo>
                <a:close/>
                <a:moveTo>
                  <a:pt x="13383" y="487"/>
                </a:moveTo>
                <a:lnTo>
                  <a:pt x="13699" y="511"/>
                </a:lnTo>
                <a:lnTo>
                  <a:pt x="14308" y="584"/>
                </a:lnTo>
                <a:lnTo>
                  <a:pt x="14648" y="657"/>
                </a:lnTo>
                <a:lnTo>
                  <a:pt x="14989" y="730"/>
                </a:lnTo>
                <a:lnTo>
                  <a:pt x="15305" y="827"/>
                </a:lnTo>
                <a:lnTo>
                  <a:pt x="15646" y="949"/>
                </a:lnTo>
                <a:lnTo>
                  <a:pt x="15938" y="1095"/>
                </a:lnTo>
                <a:lnTo>
                  <a:pt x="16230" y="1265"/>
                </a:lnTo>
                <a:lnTo>
                  <a:pt x="16498" y="1484"/>
                </a:lnTo>
                <a:lnTo>
                  <a:pt x="16741" y="1728"/>
                </a:lnTo>
                <a:lnTo>
                  <a:pt x="16741" y="1801"/>
                </a:lnTo>
                <a:lnTo>
                  <a:pt x="16790" y="2020"/>
                </a:lnTo>
                <a:lnTo>
                  <a:pt x="16838" y="2214"/>
                </a:lnTo>
                <a:lnTo>
                  <a:pt x="16887" y="2652"/>
                </a:lnTo>
                <a:lnTo>
                  <a:pt x="16887" y="3066"/>
                </a:lnTo>
                <a:lnTo>
                  <a:pt x="16911" y="3504"/>
                </a:lnTo>
                <a:lnTo>
                  <a:pt x="16887" y="4477"/>
                </a:lnTo>
                <a:lnTo>
                  <a:pt x="16863" y="5475"/>
                </a:lnTo>
                <a:lnTo>
                  <a:pt x="16814" y="6983"/>
                </a:lnTo>
                <a:lnTo>
                  <a:pt x="16790" y="8492"/>
                </a:lnTo>
                <a:lnTo>
                  <a:pt x="16838" y="10244"/>
                </a:lnTo>
                <a:lnTo>
                  <a:pt x="16838" y="11120"/>
                </a:lnTo>
                <a:lnTo>
                  <a:pt x="16790" y="11996"/>
                </a:lnTo>
                <a:lnTo>
                  <a:pt x="16473" y="11947"/>
                </a:lnTo>
                <a:lnTo>
                  <a:pt x="16181" y="11874"/>
                </a:lnTo>
                <a:lnTo>
                  <a:pt x="15622" y="11753"/>
                </a:lnTo>
                <a:lnTo>
                  <a:pt x="15354" y="11680"/>
                </a:lnTo>
                <a:lnTo>
                  <a:pt x="15062" y="11655"/>
                </a:lnTo>
                <a:lnTo>
                  <a:pt x="14405" y="11607"/>
                </a:lnTo>
                <a:lnTo>
                  <a:pt x="13724" y="11582"/>
                </a:lnTo>
                <a:lnTo>
                  <a:pt x="13067" y="11607"/>
                </a:lnTo>
                <a:lnTo>
                  <a:pt x="12385" y="11655"/>
                </a:lnTo>
                <a:lnTo>
                  <a:pt x="11850" y="11704"/>
                </a:lnTo>
                <a:lnTo>
                  <a:pt x="11315" y="11801"/>
                </a:lnTo>
                <a:lnTo>
                  <a:pt x="10780" y="11923"/>
                </a:lnTo>
                <a:lnTo>
                  <a:pt x="10269" y="12118"/>
                </a:lnTo>
                <a:lnTo>
                  <a:pt x="10025" y="12215"/>
                </a:lnTo>
                <a:lnTo>
                  <a:pt x="9733" y="12361"/>
                </a:lnTo>
                <a:lnTo>
                  <a:pt x="9417" y="12531"/>
                </a:lnTo>
                <a:lnTo>
                  <a:pt x="9149" y="12726"/>
                </a:lnTo>
                <a:lnTo>
                  <a:pt x="9101" y="11363"/>
                </a:lnTo>
                <a:lnTo>
                  <a:pt x="9052" y="10001"/>
                </a:lnTo>
                <a:lnTo>
                  <a:pt x="8979" y="8662"/>
                </a:lnTo>
                <a:lnTo>
                  <a:pt x="8955" y="7300"/>
                </a:lnTo>
                <a:lnTo>
                  <a:pt x="8955" y="5913"/>
                </a:lnTo>
                <a:lnTo>
                  <a:pt x="8930" y="4526"/>
                </a:lnTo>
                <a:lnTo>
                  <a:pt x="8930" y="3942"/>
                </a:lnTo>
                <a:lnTo>
                  <a:pt x="8930" y="3358"/>
                </a:lnTo>
                <a:lnTo>
                  <a:pt x="8930" y="2774"/>
                </a:lnTo>
                <a:lnTo>
                  <a:pt x="8930" y="2214"/>
                </a:lnTo>
                <a:lnTo>
                  <a:pt x="8930" y="2166"/>
                </a:lnTo>
                <a:lnTo>
                  <a:pt x="9222" y="2020"/>
                </a:lnTo>
                <a:lnTo>
                  <a:pt x="9490" y="1849"/>
                </a:lnTo>
                <a:lnTo>
                  <a:pt x="9758" y="1679"/>
                </a:lnTo>
                <a:lnTo>
                  <a:pt x="10001" y="1533"/>
                </a:lnTo>
                <a:lnTo>
                  <a:pt x="10877" y="1046"/>
                </a:lnTo>
                <a:lnTo>
                  <a:pt x="11339" y="827"/>
                </a:lnTo>
                <a:lnTo>
                  <a:pt x="11777" y="657"/>
                </a:lnTo>
                <a:lnTo>
                  <a:pt x="12069" y="560"/>
                </a:lnTo>
                <a:lnTo>
                  <a:pt x="12385" y="511"/>
                </a:lnTo>
                <a:lnTo>
                  <a:pt x="12702" y="487"/>
                </a:lnTo>
                <a:close/>
                <a:moveTo>
                  <a:pt x="12872" y="12093"/>
                </a:moveTo>
                <a:lnTo>
                  <a:pt x="12823" y="12166"/>
                </a:lnTo>
                <a:lnTo>
                  <a:pt x="12775" y="12264"/>
                </a:lnTo>
                <a:lnTo>
                  <a:pt x="12750" y="12361"/>
                </a:lnTo>
                <a:lnTo>
                  <a:pt x="12750" y="12458"/>
                </a:lnTo>
                <a:lnTo>
                  <a:pt x="12775" y="12677"/>
                </a:lnTo>
                <a:lnTo>
                  <a:pt x="12215" y="12726"/>
                </a:lnTo>
                <a:lnTo>
                  <a:pt x="12215" y="12702"/>
                </a:lnTo>
                <a:lnTo>
                  <a:pt x="12191" y="12629"/>
                </a:lnTo>
                <a:lnTo>
                  <a:pt x="12166" y="12580"/>
                </a:lnTo>
                <a:lnTo>
                  <a:pt x="12166" y="12434"/>
                </a:lnTo>
                <a:lnTo>
                  <a:pt x="12166" y="12191"/>
                </a:lnTo>
                <a:lnTo>
                  <a:pt x="12166" y="12166"/>
                </a:lnTo>
                <a:lnTo>
                  <a:pt x="12677" y="12118"/>
                </a:lnTo>
                <a:lnTo>
                  <a:pt x="12872" y="12093"/>
                </a:lnTo>
                <a:close/>
                <a:moveTo>
                  <a:pt x="14673" y="12093"/>
                </a:moveTo>
                <a:lnTo>
                  <a:pt x="15232" y="12166"/>
                </a:lnTo>
                <a:lnTo>
                  <a:pt x="15184" y="12239"/>
                </a:lnTo>
                <a:lnTo>
                  <a:pt x="15135" y="12312"/>
                </a:lnTo>
                <a:lnTo>
                  <a:pt x="15111" y="12410"/>
                </a:lnTo>
                <a:lnTo>
                  <a:pt x="15111" y="12483"/>
                </a:lnTo>
                <a:lnTo>
                  <a:pt x="15135" y="12629"/>
                </a:lnTo>
                <a:lnTo>
                  <a:pt x="15159" y="12775"/>
                </a:lnTo>
                <a:lnTo>
                  <a:pt x="15159" y="12775"/>
                </a:lnTo>
                <a:lnTo>
                  <a:pt x="14648" y="12702"/>
                </a:lnTo>
                <a:lnTo>
                  <a:pt x="14673" y="12410"/>
                </a:lnTo>
                <a:lnTo>
                  <a:pt x="14673" y="12239"/>
                </a:lnTo>
                <a:lnTo>
                  <a:pt x="14673" y="12093"/>
                </a:lnTo>
                <a:close/>
                <a:moveTo>
                  <a:pt x="6521" y="12458"/>
                </a:moveTo>
                <a:lnTo>
                  <a:pt x="6838" y="12580"/>
                </a:lnTo>
                <a:lnTo>
                  <a:pt x="6789" y="12702"/>
                </a:lnTo>
                <a:lnTo>
                  <a:pt x="6765" y="12848"/>
                </a:lnTo>
                <a:lnTo>
                  <a:pt x="6667" y="12799"/>
                </a:lnTo>
                <a:lnTo>
                  <a:pt x="6570" y="12629"/>
                </a:lnTo>
                <a:lnTo>
                  <a:pt x="6521" y="12458"/>
                </a:lnTo>
                <a:close/>
                <a:moveTo>
                  <a:pt x="2215" y="12239"/>
                </a:moveTo>
                <a:lnTo>
                  <a:pt x="2190" y="12361"/>
                </a:lnTo>
                <a:lnTo>
                  <a:pt x="2215" y="12507"/>
                </a:lnTo>
                <a:lnTo>
                  <a:pt x="2239" y="12629"/>
                </a:lnTo>
                <a:lnTo>
                  <a:pt x="2312" y="12750"/>
                </a:lnTo>
                <a:lnTo>
                  <a:pt x="2336" y="12775"/>
                </a:lnTo>
                <a:lnTo>
                  <a:pt x="1850" y="12872"/>
                </a:lnTo>
                <a:lnTo>
                  <a:pt x="1850" y="12604"/>
                </a:lnTo>
                <a:lnTo>
                  <a:pt x="1850" y="12312"/>
                </a:lnTo>
                <a:lnTo>
                  <a:pt x="2215" y="12239"/>
                </a:lnTo>
                <a:close/>
                <a:moveTo>
                  <a:pt x="11850" y="12191"/>
                </a:moveTo>
                <a:lnTo>
                  <a:pt x="11826" y="12385"/>
                </a:lnTo>
                <a:lnTo>
                  <a:pt x="11826" y="12580"/>
                </a:lnTo>
                <a:lnTo>
                  <a:pt x="11850" y="12775"/>
                </a:lnTo>
                <a:lnTo>
                  <a:pt x="11315" y="12848"/>
                </a:lnTo>
                <a:lnTo>
                  <a:pt x="11242" y="12872"/>
                </a:lnTo>
                <a:lnTo>
                  <a:pt x="11193" y="12823"/>
                </a:lnTo>
                <a:lnTo>
                  <a:pt x="11193" y="12775"/>
                </a:lnTo>
                <a:lnTo>
                  <a:pt x="11193" y="12580"/>
                </a:lnTo>
                <a:lnTo>
                  <a:pt x="11193" y="12410"/>
                </a:lnTo>
                <a:lnTo>
                  <a:pt x="11169" y="12337"/>
                </a:lnTo>
                <a:lnTo>
                  <a:pt x="11510" y="12239"/>
                </a:lnTo>
                <a:lnTo>
                  <a:pt x="11850" y="12191"/>
                </a:lnTo>
                <a:close/>
                <a:moveTo>
                  <a:pt x="4842" y="511"/>
                </a:moveTo>
                <a:lnTo>
                  <a:pt x="5183" y="535"/>
                </a:lnTo>
                <a:lnTo>
                  <a:pt x="5548" y="584"/>
                </a:lnTo>
                <a:lnTo>
                  <a:pt x="5889" y="657"/>
                </a:lnTo>
                <a:lnTo>
                  <a:pt x="6229" y="754"/>
                </a:lnTo>
                <a:lnTo>
                  <a:pt x="6546" y="876"/>
                </a:lnTo>
                <a:lnTo>
                  <a:pt x="6862" y="1022"/>
                </a:lnTo>
                <a:lnTo>
                  <a:pt x="7178" y="1168"/>
                </a:lnTo>
                <a:lnTo>
                  <a:pt x="7470" y="1363"/>
                </a:lnTo>
                <a:lnTo>
                  <a:pt x="7738" y="1557"/>
                </a:lnTo>
                <a:lnTo>
                  <a:pt x="8006" y="1801"/>
                </a:lnTo>
                <a:lnTo>
                  <a:pt x="8225" y="2044"/>
                </a:lnTo>
                <a:lnTo>
                  <a:pt x="8444" y="2287"/>
                </a:lnTo>
                <a:lnTo>
                  <a:pt x="8492" y="2360"/>
                </a:lnTo>
                <a:lnTo>
                  <a:pt x="8444" y="2847"/>
                </a:lnTo>
                <a:lnTo>
                  <a:pt x="8419" y="3358"/>
                </a:lnTo>
                <a:lnTo>
                  <a:pt x="8444" y="4331"/>
                </a:lnTo>
                <a:lnTo>
                  <a:pt x="8468" y="5718"/>
                </a:lnTo>
                <a:lnTo>
                  <a:pt x="8468" y="7105"/>
                </a:lnTo>
                <a:lnTo>
                  <a:pt x="8468" y="7835"/>
                </a:lnTo>
                <a:lnTo>
                  <a:pt x="8492" y="8565"/>
                </a:lnTo>
                <a:lnTo>
                  <a:pt x="8541" y="10049"/>
                </a:lnTo>
                <a:lnTo>
                  <a:pt x="8614" y="11509"/>
                </a:lnTo>
                <a:lnTo>
                  <a:pt x="8663" y="12969"/>
                </a:lnTo>
                <a:lnTo>
                  <a:pt x="8663" y="12969"/>
                </a:lnTo>
                <a:lnTo>
                  <a:pt x="7860" y="12507"/>
                </a:lnTo>
                <a:lnTo>
                  <a:pt x="7446" y="12288"/>
                </a:lnTo>
                <a:lnTo>
                  <a:pt x="7032" y="12069"/>
                </a:lnTo>
                <a:lnTo>
                  <a:pt x="6765" y="11947"/>
                </a:lnTo>
                <a:lnTo>
                  <a:pt x="6497" y="11850"/>
                </a:lnTo>
                <a:lnTo>
                  <a:pt x="6205" y="11777"/>
                </a:lnTo>
                <a:lnTo>
                  <a:pt x="5937" y="11704"/>
                </a:lnTo>
                <a:lnTo>
                  <a:pt x="5353" y="11607"/>
                </a:lnTo>
                <a:lnTo>
                  <a:pt x="4769" y="11534"/>
                </a:lnTo>
                <a:lnTo>
                  <a:pt x="3650" y="11534"/>
                </a:lnTo>
                <a:lnTo>
                  <a:pt x="3066" y="11558"/>
                </a:lnTo>
                <a:lnTo>
                  <a:pt x="2507" y="11631"/>
                </a:lnTo>
                <a:lnTo>
                  <a:pt x="2044" y="11704"/>
                </a:lnTo>
                <a:lnTo>
                  <a:pt x="1533" y="11801"/>
                </a:lnTo>
                <a:lnTo>
                  <a:pt x="1290" y="11874"/>
                </a:lnTo>
                <a:lnTo>
                  <a:pt x="1047" y="11947"/>
                </a:lnTo>
                <a:lnTo>
                  <a:pt x="828" y="12045"/>
                </a:lnTo>
                <a:lnTo>
                  <a:pt x="609" y="12166"/>
                </a:lnTo>
                <a:lnTo>
                  <a:pt x="609" y="12166"/>
                </a:lnTo>
                <a:lnTo>
                  <a:pt x="633" y="11972"/>
                </a:lnTo>
                <a:lnTo>
                  <a:pt x="657" y="11777"/>
                </a:lnTo>
                <a:lnTo>
                  <a:pt x="657" y="11485"/>
                </a:lnTo>
                <a:lnTo>
                  <a:pt x="584" y="10147"/>
                </a:lnTo>
                <a:lnTo>
                  <a:pt x="536" y="9490"/>
                </a:lnTo>
                <a:lnTo>
                  <a:pt x="536" y="8833"/>
                </a:lnTo>
                <a:lnTo>
                  <a:pt x="560" y="7908"/>
                </a:lnTo>
                <a:lnTo>
                  <a:pt x="609" y="7008"/>
                </a:lnTo>
                <a:lnTo>
                  <a:pt x="657" y="6083"/>
                </a:lnTo>
                <a:lnTo>
                  <a:pt x="657" y="5645"/>
                </a:lnTo>
                <a:lnTo>
                  <a:pt x="657" y="5183"/>
                </a:lnTo>
                <a:lnTo>
                  <a:pt x="609" y="4234"/>
                </a:lnTo>
                <a:lnTo>
                  <a:pt x="584" y="3309"/>
                </a:lnTo>
                <a:lnTo>
                  <a:pt x="584" y="2896"/>
                </a:lnTo>
                <a:lnTo>
                  <a:pt x="609" y="2506"/>
                </a:lnTo>
                <a:lnTo>
                  <a:pt x="657" y="1728"/>
                </a:lnTo>
                <a:lnTo>
                  <a:pt x="949" y="1582"/>
                </a:lnTo>
                <a:lnTo>
                  <a:pt x="1241" y="1460"/>
                </a:lnTo>
                <a:lnTo>
                  <a:pt x="1801" y="1241"/>
                </a:lnTo>
                <a:lnTo>
                  <a:pt x="2653" y="949"/>
                </a:lnTo>
                <a:lnTo>
                  <a:pt x="3504" y="681"/>
                </a:lnTo>
                <a:lnTo>
                  <a:pt x="3821" y="608"/>
                </a:lnTo>
                <a:lnTo>
                  <a:pt x="4161" y="535"/>
                </a:lnTo>
                <a:lnTo>
                  <a:pt x="4502" y="511"/>
                </a:lnTo>
                <a:close/>
                <a:moveTo>
                  <a:pt x="15354" y="12191"/>
                </a:moveTo>
                <a:lnTo>
                  <a:pt x="15646" y="12239"/>
                </a:lnTo>
                <a:lnTo>
                  <a:pt x="15938" y="12337"/>
                </a:lnTo>
                <a:lnTo>
                  <a:pt x="15889" y="12507"/>
                </a:lnTo>
                <a:lnTo>
                  <a:pt x="15889" y="12653"/>
                </a:lnTo>
                <a:lnTo>
                  <a:pt x="15889" y="12994"/>
                </a:lnTo>
                <a:lnTo>
                  <a:pt x="15524" y="12872"/>
                </a:lnTo>
                <a:lnTo>
                  <a:pt x="15500" y="12702"/>
                </a:lnTo>
                <a:lnTo>
                  <a:pt x="15427" y="12507"/>
                </a:lnTo>
                <a:lnTo>
                  <a:pt x="15378" y="12337"/>
                </a:lnTo>
                <a:lnTo>
                  <a:pt x="15330" y="12191"/>
                </a:lnTo>
                <a:close/>
                <a:moveTo>
                  <a:pt x="1509" y="12385"/>
                </a:moveTo>
                <a:lnTo>
                  <a:pt x="1460" y="12677"/>
                </a:lnTo>
                <a:lnTo>
                  <a:pt x="1436" y="12848"/>
                </a:lnTo>
                <a:lnTo>
                  <a:pt x="1460" y="13018"/>
                </a:lnTo>
                <a:lnTo>
                  <a:pt x="1290" y="13091"/>
                </a:lnTo>
                <a:lnTo>
                  <a:pt x="1290" y="12969"/>
                </a:lnTo>
                <a:lnTo>
                  <a:pt x="1290" y="12726"/>
                </a:lnTo>
                <a:lnTo>
                  <a:pt x="1266" y="12580"/>
                </a:lnTo>
                <a:lnTo>
                  <a:pt x="1241" y="12458"/>
                </a:lnTo>
                <a:lnTo>
                  <a:pt x="1509" y="12385"/>
                </a:lnTo>
                <a:close/>
                <a:moveTo>
                  <a:pt x="10926" y="12385"/>
                </a:moveTo>
                <a:lnTo>
                  <a:pt x="10877" y="12531"/>
                </a:lnTo>
                <a:lnTo>
                  <a:pt x="10828" y="12750"/>
                </a:lnTo>
                <a:lnTo>
                  <a:pt x="10804" y="12969"/>
                </a:lnTo>
                <a:lnTo>
                  <a:pt x="10366" y="13091"/>
                </a:lnTo>
                <a:lnTo>
                  <a:pt x="10366" y="12921"/>
                </a:lnTo>
                <a:lnTo>
                  <a:pt x="10366" y="12750"/>
                </a:lnTo>
                <a:lnTo>
                  <a:pt x="10366" y="12677"/>
                </a:lnTo>
                <a:lnTo>
                  <a:pt x="10342" y="12604"/>
                </a:lnTo>
                <a:lnTo>
                  <a:pt x="10536" y="12531"/>
                </a:lnTo>
                <a:lnTo>
                  <a:pt x="10926" y="12385"/>
                </a:lnTo>
                <a:close/>
                <a:moveTo>
                  <a:pt x="7105" y="12726"/>
                </a:moveTo>
                <a:lnTo>
                  <a:pt x="7641" y="13018"/>
                </a:lnTo>
                <a:lnTo>
                  <a:pt x="7616" y="13115"/>
                </a:lnTo>
                <a:lnTo>
                  <a:pt x="7616" y="13140"/>
                </a:lnTo>
                <a:lnTo>
                  <a:pt x="7397" y="13042"/>
                </a:lnTo>
                <a:lnTo>
                  <a:pt x="7178" y="12969"/>
                </a:lnTo>
                <a:lnTo>
                  <a:pt x="7130" y="12823"/>
                </a:lnTo>
                <a:lnTo>
                  <a:pt x="7105" y="12726"/>
                </a:lnTo>
                <a:close/>
                <a:moveTo>
                  <a:pt x="16181" y="12410"/>
                </a:moveTo>
                <a:lnTo>
                  <a:pt x="16303" y="12458"/>
                </a:lnTo>
                <a:lnTo>
                  <a:pt x="16254" y="12604"/>
                </a:lnTo>
                <a:lnTo>
                  <a:pt x="16230" y="12775"/>
                </a:lnTo>
                <a:lnTo>
                  <a:pt x="16206" y="13140"/>
                </a:lnTo>
                <a:lnTo>
                  <a:pt x="16157" y="13115"/>
                </a:lnTo>
                <a:lnTo>
                  <a:pt x="16206" y="13067"/>
                </a:lnTo>
                <a:lnTo>
                  <a:pt x="16206" y="12994"/>
                </a:lnTo>
                <a:lnTo>
                  <a:pt x="16181" y="12702"/>
                </a:lnTo>
                <a:lnTo>
                  <a:pt x="16181" y="12410"/>
                </a:lnTo>
                <a:close/>
                <a:moveTo>
                  <a:pt x="10025" y="12750"/>
                </a:moveTo>
                <a:lnTo>
                  <a:pt x="9977" y="12994"/>
                </a:lnTo>
                <a:lnTo>
                  <a:pt x="9928" y="13213"/>
                </a:lnTo>
                <a:lnTo>
                  <a:pt x="9928" y="13261"/>
                </a:lnTo>
                <a:lnTo>
                  <a:pt x="9563" y="13432"/>
                </a:lnTo>
                <a:lnTo>
                  <a:pt x="9563" y="13286"/>
                </a:lnTo>
                <a:lnTo>
                  <a:pt x="9563" y="13164"/>
                </a:lnTo>
                <a:lnTo>
                  <a:pt x="9539" y="13067"/>
                </a:lnTo>
                <a:lnTo>
                  <a:pt x="9539" y="13042"/>
                </a:lnTo>
                <a:lnTo>
                  <a:pt x="9563" y="13018"/>
                </a:lnTo>
                <a:lnTo>
                  <a:pt x="9782" y="12896"/>
                </a:lnTo>
                <a:lnTo>
                  <a:pt x="10025" y="12750"/>
                </a:lnTo>
                <a:close/>
                <a:moveTo>
                  <a:pt x="8030" y="13261"/>
                </a:moveTo>
                <a:lnTo>
                  <a:pt x="8322" y="13432"/>
                </a:lnTo>
                <a:lnTo>
                  <a:pt x="8614" y="13553"/>
                </a:lnTo>
                <a:lnTo>
                  <a:pt x="8565" y="13675"/>
                </a:lnTo>
                <a:lnTo>
                  <a:pt x="8541" y="13870"/>
                </a:lnTo>
                <a:lnTo>
                  <a:pt x="8419" y="13724"/>
                </a:lnTo>
                <a:lnTo>
                  <a:pt x="8298" y="13602"/>
                </a:lnTo>
                <a:lnTo>
                  <a:pt x="8030" y="13383"/>
                </a:lnTo>
                <a:lnTo>
                  <a:pt x="8030" y="13261"/>
                </a:lnTo>
                <a:close/>
                <a:moveTo>
                  <a:pt x="9247" y="13261"/>
                </a:moveTo>
                <a:lnTo>
                  <a:pt x="9247" y="13383"/>
                </a:lnTo>
                <a:lnTo>
                  <a:pt x="9271" y="13578"/>
                </a:lnTo>
                <a:lnTo>
                  <a:pt x="9052" y="13724"/>
                </a:lnTo>
                <a:lnTo>
                  <a:pt x="8857" y="13894"/>
                </a:lnTo>
                <a:lnTo>
                  <a:pt x="8857" y="13699"/>
                </a:lnTo>
                <a:lnTo>
                  <a:pt x="8857" y="13626"/>
                </a:lnTo>
                <a:lnTo>
                  <a:pt x="8930" y="13602"/>
                </a:lnTo>
                <a:lnTo>
                  <a:pt x="8979" y="13553"/>
                </a:lnTo>
                <a:lnTo>
                  <a:pt x="9052" y="13456"/>
                </a:lnTo>
                <a:lnTo>
                  <a:pt x="9101" y="13407"/>
                </a:lnTo>
                <a:lnTo>
                  <a:pt x="9149" y="13334"/>
                </a:lnTo>
                <a:lnTo>
                  <a:pt x="9247" y="13261"/>
                </a:lnTo>
                <a:close/>
                <a:moveTo>
                  <a:pt x="4550" y="0"/>
                </a:moveTo>
                <a:lnTo>
                  <a:pt x="4185" y="24"/>
                </a:lnTo>
                <a:lnTo>
                  <a:pt x="3845" y="49"/>
                </a:lnTo>
                <a:lnTo>
                  <a:pt x="3504" y="122"/>
                </a:lnTo>
                <a:lnTo>
                  <a:pt x="3042" y="243"/>
                </a:lnTo>
                <a:lnTo>
                  <a:pt x="2580" y="414"/>
                </a:lnTo>
                <a:lnTo>
                  <a:pt x="1679" y="754"/>
                </a:lnTo>
                <a:lnTo>
                  <a:pt x="1290" y="876"/>
                </a:lnTo>
                <a:lnTo>
                  <a:pt x="852" y="1046"/>
                </a:lnTo>
                <a:lnTo>
                  <a:pt x="633" y="1168"/>
                </a:lnTo>
                <a:lnTo>
                  <a:pt x="438" y="1290"/>
                </a:lnTo>
                <a:lnTo>
                  <a:pt x="292" y="1436"/>
                </a:lnTo>
                <a:lnTo>
                  <a:pt x="195" y="1606"/>
                </a:lnTo>
                <a:lnTo>
                  <a:pt x="171" y="1703"/>
                </a:lnTo>
                <a:lnTo>
                  <a:pt x="195" y="1801"/>
                </a:lnTo>
                <a:lnTo>
                  <a:pt x="122" y="2093"/>
                </a:lnTo>
                <a:lnTo>
                  <a:pt x="73" y="2409"/>
                </a:lnTo>
                <a:lnTo>
                  <a:pt x="49" y="2725"/>
                </a:lnTo>
                <a:lnTo>
                  <a:pt x="49" y="3066"/>
                </a:lnTo>
                <a:lnTo>
                  <a:pt x="73" y="3699"/>
                </a:lnTo>
                <a:lnTo>
                  <a:pt x="98" y="4331"/>
                </a:lnTo>
                <a:lnTo>
                  <a:pt x="122" y="5183"/>
                </a:lnTo>
                <a:lnTo>
                  <a:pt x="122" y="6034"/>
                </a:lnTo>
                <a:lnTo>
                  <a:pt x="98" y="6886"/>
                </a:lnTo>
                <a:lnTo>
                  <a:pt x="25" y="7738"/>
                </a:lnTo>
                <a:lnTo>
                  <a:pt x="0" y="8468"/>
                </a:lnTo>
                <a:lnTo>
                  <a:pt x="0" y="9198"/>
                </a:lnTo>
                <a:lnTo>
                  <a:pt x="0" y="9928"/>
                </a:lnTo>
                <a:lnTo>
                  <a:pt x="49" y="10633"/>
                </a:lnTo>
                <a:lnTo>
                  <a:pt x="122" y="11680"/>
                </a:lnTo>
                <a:lnTo>
                  <a:pt x="122" y="12045"/>
                </a:lnTo>
                <a:lnTo>
                  <a:pt x="122" y="12166"/>
                </a:lnTo>
                <a:lnTo>
                  <a:pt x="171" y="12264"/>
                </a:lnTo>
                <a:lnTo>
                  <a:pt x="195" y="12337"/>
                </a:lnTo>
                <a:lnTo>
                  <a:pt x="292" y="12385"/>
                </a:lnTo>
                <a:lnTo>
                  <a:pt x="341" y="12410"/>
                </a:lnTo>
                <a:lnTo>
                  <a:pt x="365" y="12507"/>
                </a:lnTo>
                <a:lnTo>
                  <a:pt x="414" y="12580"/>
                </a:lnTo>
                <a:lnTo>
                  <a:pt x="487" y="12629"/>
                </a:lnTo>
                <a:lnTo>
                  <a:pt x="584" y="12629"/>
                </a:lnTo>
                <a:lnTo>
                  <a:pt x="803" y="12580"/>
                </a:lnTo>
                <a:lnTo>
                  <a:pt x="803" y="12896"/>
                </a:lnTo>
                <a:lnTo>
                  <a:pt x="803" y="13188"/>
                </a:lnTo>
                <a:lnTo>
                  <a:pt x="828" y="13334"/>
                </a:lnTo>
                <a:lnTo>
                  <a:pt x="876" y="13480"/>
                </a:lnTo>
                <a:lnTo>
                  <a:pt x="925" y="13529"/>
                </a:lnTo>
                <a:lnTo>
                  <a:pt x="998" y="13578"/>
                </a:lnTo>
                <a:lnTo>
                  <a:pt x="1144" y="13578"/>
                </a:lnTo>
                <a:lnTo>
                  <a:pt x="1217" y="13553"/>
                </a:lnTo>
                <a:lnTo>
                  <a:pt x="1241" y="13529"/>
                </a:lnTo>
                <a:lnTo>
                  <a:pt x="1363" y="13529"/>
                </a:lnTo>
                <a:lnTo>
                  <a:pt x="1485" y="13505"/>
                </a:lnTo>
                <a:lnTo>
                  <a:pt x="1704" y="13432"/>
                </a:lnTo>
                <a:lnTo>
                  <a:pt x="2142" y="13310"/>
                </a:lnTo>
                <a:lnTo>
                  <a:pt x="2604" y="13213"/>
                </a:lnTo>
                <a:lnTo>
                  <a:pt x="3188" y="13140"/>
                </a:lnTo>
                <a:lnTo>
                  <a:pt x="3772" y="13091"/>
                </a:lnTo>
                <a:lnTo>
                  <a:pt x="4356" y="13067"/>
                </a:lnTo>
                <a:lnTo>
                  <a:pt x="4940" y="13091"/>
                </a:lnTo>
                <a:lnTo>
                  <a:pt x="5402" y="13115"/>
                </a:lnTo>
                <a:lnTo>
                  <a:pt x="5937" y="13164"/>
                </a:lnTo>
                <a:lnTo>
                  <a:pt x="6473" y="13261"/>
                </a:lnTo>
                <a:lnTo>
                  <a:pt x="6740" y="13334"/>
                </a:lnTo>
                <a:lnTo>
                  <a:pt x="7008" y="13407"/>
                </a:lnTo>
                <a:lnTo>
                  <a:pt x="7251" y="13505"/>
                </a:lnTo>
                <a:lnTo>
                  <a:pt x="7495" y="13626"/>
                </a:lnTo>
                <a:lnTo>
                  <a:pt x="7714" y="13772"/>
                </a:lnTo>
                <a:lnTo>
                  <a:pt x="7908" y="13918"/>
                </a:lnTo>
                <a:lnTo>
                  <a:pt x="8079" y="14088"/>
                </a:lnTo>
                <a:lnTo>
                  <a:pt x="8225" y="14307"/>
                </a:lnTo>
                <a:lnTo>
                  <a:pt x="8322" y="14526"/>
                </a:lnTo>
                <a:lnTo>
                  <a:pt x="8371" y="14794"/>
                </a:lnTo>
                <a:lnTo>
                  <a:pt x="8419" y="14891"/>
                </a:lnTo>
                <a:lnTo>
                  <a:pt x="8468" y="14940"/>
                </a:lnTo>
                <a:lnTo>
                  <a:pt x="8565" y="14964"/>
                </a:lnTo>
                <a:lnTo>
                  <a:pt x="8638" y="14964"/>
                </a:lnTo>
                <a:lnTo>
                  <a:pt x="8736" y="14916"/>
                </a:lnTo>
                <a:lnTo>
                  <a:pt x="8809" y="14843"/>
                </a:lnTo>
                <a:lnTo>
                  <a:pt x="8857" y="14770"/>
                </a:lnTo>
                <a:lnTo>
                  <a:pt x="8857" y="14648"/>
                </a:lnTo>
                <a:lnTo>
                  <a:pt x="8833" y="14599"/>
                </a:lnTo>
                <a:lnTo>
                  <a:pt x="9052" y="14332"/>
                </a:lnTo>
                <a:lnTo>
                  <a:pt x="9247" y="14113"/>
                </a:lnTo>
                <a:lnTo>
                  <a:pt x="9514" y="13943"/>
                </a:lnTo>
                <a:lnTo>
                  <a:pt x="9806" y="13772"/>
                </a:lnTo>
                <a:lnTo>
                  <a:pt x="10220" y="13602"/>
                </a:lnTo>
                <a:lnTo>
                  <a:pt x="10658" y="13456"/>
                </a:lnTo>
                <a:lnTo>
                  <a:pt x="11096" y="13334"/>
                </a:lnTo>
                <a:lnTo>
                  <a:pt x="11534" y="13261"/>
                </a:lnTo>
                <a:lnTo>
                  <a:pt x="12045" y="13188"/>
                </a:lnTo>
                <a:lnTo>
                  <a:pt x="12580" y="13140"/>
                </a:lnTo>
                <a:lnTo>
                  <a:pt x="13626" y="13091"/>
                </a:lnTo>
                <a:lnTo>
                  <a:pt x="13967" y="13091"/>
                </a:lnTo>
                <a:lnTo>
                  <a:pt x="14308" y="13115"/>
                </a:lnTo>
                <a:lnTo>
                  <a:pt x="14648" y="13140"/>
                </a:lnTo>
                <a:lnTo>
                  <a:pt x="14965" y="13188"/>
                </a:lnTo>
                <a:lnTo>
                  <a:pt x="15305" y="13261"/>
                </a:lnTo>
                <a:lnTo>
                  <a:pt x="15622" y="13359"/>
                </a:lnTo>
                <a:lnTo>
                  <a:pt x="15938" y="13480"/>
                </a:lnTo>
                <a:lnTo>
                  <a:pt x="16254" y="13651"/>
                </a:lnTo>
                <a:lnTo>
                  <a:pt x="16303" y="13675"/>
                </a:lnTo>
                <a:lnTo>
                  <a:pt x="16376" y="13675"/>
                </a:lnTo>
                <a:lnTo>
                  <a:pt x="16425" y="13651"/>
                </a:lnTo>
                <a:lnTo>
                  <a:pt x="16473" y="13626"/>
                </a:lnTo>
                <a:lnTo>
                  <a:pt x="16522" y="13578"/>
                </a:lnTo>
                <a:lnTo>
                  <a:pt x="16546" y="13529"/>
                </a:lnTo>
                <a:lnTo>
                  <a:pt x="16571" y="13456"/>
                </a:lnTo>
                <a:lnTo>
                  <a:pt x="16571" y="13407"/>
                </a:lnTo>
                <a:lnTo>
                  <a:pt x="16595" y="13310"/>
                </a:lnTo>
                <a:lnTo>
                  <a:pt x="16595" y="12921"/>
                </a:lnTo>
                <a:lnTo>
                  <a:pt x="16571" y="12531"/>
                </a:lnTo>
                <a:lnTo>
                  <a:pt x="16765" y="12556"/>
                </a:lnTo>
                <a:lnTo>
                  <a:pt x="16911" y="12556"/>
                </a:lnTo>
                <a:lnTo>
                  <a:pt x="17082" y="12531"/>
                </a:lnTo>
                <a:lnTo>
                  <a:pt x="17228" y="12483"/>
                </a:lnTo>
                <a:lnTo>
                  <a:pt x="17301" y="12458"/>
                </a:lnTo>
                <a:lnTo>
                  <a:pt x="17325" y="12410"/>
                </a:lnTo>
                <a:lnTo>
                  <a:pt x="17374" y="12361"/>
                </a:lnTo>
                <a:lnTo>
                  <a:pt x="17374" y="12312"/>
                </a:lnTo>
                <a:lnTo>
                  <a:pt x="17398" y="12264"/>
                </a:lnTo>
                <a:lnTo>
                  <a:pt x="17374" y="12191"/>
                </a:lnTo>
                <a:lnTo>
                  <a:pt x="17349" y="12142"/>
                </a:lnTo>
                <a:lnTo>
                  <a:pt x="17301" y="12118"/>
                </a:lnTo>
                <a:lnTo>
                  <a:pt x="17325" y="11972"/>
                </a:lnTo>
                <a:lnTo>
                  <a:pt x="17349" y="11826"/>
                </a:lnTo>
                <a:lnTo>
                  <a:pt x="17349" y="11558"/>
                </a:lnTo>
                <a:lnTo>
                  <a:pt x="17325" y="10998"/>
                </a:lnTo>
                <a:lnTo>
                  <a:pt x="17301" y="8881"/>
                </a:lnTo>
                <a:lnTo>
                  <a:pt x="17301" y="7178"/>
                </a:lnTo>
                <a:lnTo>
                  <a:pt x="17301" y="6326"/>
                </a:lnTo>
                <a:lnTo>
                  <a:pt x="17349" y="5475"/>
                </a:lnTo>
                <a:lnTo>
                  <a:pt x="17374" y="4380"/>
                </a:lnTo>
                <a:lnTo>
                  <a:pt x="17374" y="3820"/>
                </a:lnTo>
                <a:lnTo>
                  <a:pt x="17374" y="3285"/>
                </a:lnTo>
                <a:lnTo>
                  <a:pt x="17349" y="2920"/>
                </a:lnTo>
                <a:lnTo>
                  <a:pt x="17325" y="2531"/>
                </a:lnTo>
                <a:lnTo>
                  <a:pt x="17301" y="2336"/>
                </a:lnTo>
                <a:lnTo>
                  <a:pt x="17276" y="2141"/>
                </a:lnTo>
                <a:lnTo>
                  <a:pt x="17228" y="1971"/>
                </a:lnTo>
                <a:lnTo>
                  <a:pt x="17130" y="1801"/>
                </a:lnTo>
                <a:lnTo>
                  <a:pt x="17179" y="1728"/>
                </a:lnTo>
                <a:lnTo>
                  <a:pt x="17203" y="1630"/>
                </a:lnTo>
                <a:lnTo>
                  <a:pt x="17203" y="1557"/>
                </a:lnTo>
                <a:lnTo>
                  <a:pt x="17155" y="1460"/>
                </a:lnTo>
                <a:lnTo>
                  <a:pt x="16911" y="1217"/>
                </a:lnTo>
                <a:lnTo>
                  <a:pt x="16644" y="998"/>
                </a:lnTo>
                <a:lnTo>
                  <a:pt x="16352" y="803"/>
                </a:lnTo>
                <a:lnTo>
                  <a:pt x="16035" y="633"/>
                </a:lnTo>
                <a:lnTo>
                  <a:pt x="15719" y="487"/>
                </a:lnTo>
                <a:lnTo>
                  <a:pt x="15378" y="365"/>
                </a:lnTo>
                <a:lnTo>
                  <a:pt x="15038" y="268"/>
                </a:lnTo>
                <a:lnTo>
                  <a:pt x="14697" y="195"/>
                </a:lnTo>
                <a:lnTo>
                  <a:pt x="14356" y="146"/>
                </a:lnTo>
                <a:lnTo>
                  <a:pt x="14016" y="97"/>
                </a:lnTo>
                <a:lnTo>
                  <a:pt x="13626" y="49"/>
                </a:lnTo>
                <a:lnTo>
                  <a:pt x="13261" y="24"/>
                </a:lnTo>
                <a:lnTo>
                  <a:pt x="12896" y="24"/>
                </a:lnTo>
                <a:lnTo>
                  <a:pt x="12531" y="49"/>
                </a:lnTo>
                <a:lnTo>
                  <a:pt x="12166" y="97"/>
                </a:lnTo>
                <a:lnTo>
                  <a:pt x="11826" y="170"/>
                </a:lnTo>
                <a:lnTo>
                  <a:pt x="11583" y="243"/>
                </a:lnTo>
                <a:lnTo>
                  <a:pt x="11339" y="316"/>
                </a:lnTo>
                <a:lnTo>
                  <a:pt x="10877" y="560"/>
                </a:lnTo>
                <a:lnTo>
                  <a:pt x="10415" y="803"/>
                </a:lnTo>
                <a:lnTo>
                  <a:pt x="9977" y="1046"/>
                </a:lnTo>
                <a:lnTo>
                  <a:pt x="9441" y="1338"/>
                </a:lnTo>
                <a:lnTo>
                  <a:pt x="9125" y="1509"/>
                </a:lnTo>
                <a:lnTo>
                  <a:pt x="8857" y="1703"/>
                </a:lnTo>
                <a:lnTo>
                  <a:pt x="8809" y="1679"/>
                </a:lnTo>
                <a:lnTo>
                  <a:pt x="8687" y="1679"/>
                </a:lnTo>
                <a:lnTo>
                  <a:pt x="8638" y="1728"/>
                </a:lnTo>
                <a:lnTo>
                  <a:pt x="8419" y="1460"/>
                </a:lnTo>
                <a:lnTo>
                  <a:pt x="8152" y="1217"/>
                </a:lnTo>
                <a:lnTo>
                  <a:pt x="7884" y="1022"/>
                </a:lnTo>
                <a:lnTo>
                  <a:pt x="7592" y="803"/>
                </a:lnTo>
                <a:lnTo>
                  <a:pt x="7276" y="633"/>
                </a:lnTo>
                <a:lnTo>
                  <a:pt x="6959" y="487"/>
                </a:lnTo>
                <a:lnTo>
                  <a:pt x="6643" y="341"/>
                </a:lnTo>
                <a:lnTo>
                  <a:pt x="6302" y="243"/>
                </a:lnTo>
                <a:lnTo>
                  <a:pt x="5962" y="146"/>
                </a:lnTo>
                <a:lnTo>
                  <a:pt x="5597" y="73"/>
                </a:lnTo>
                <a:lnTo>
                  <a:pt x="5256" y="24"/>
                </a:lnTo>
                <a:lnTo>
                  <a:pt x="489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ctrTitle" idx="4294967295"/>
          </p:nvPr>
        </p:nvSpPr>
        <p:spPr>
          <a:xfrm>
            <a:off x="1714480" y="285734"/>
            <a:ext cx="5457000" cy="1159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sz="3000" dirty="0" smtClean="0"/>
              <a:t>Independent Writing</a:t>
            </a:r>
            <a:endParaRPr lang="en" sz="3000" dirty="0"/>
          </a:p>
        </p:txBody>
      </p:sp>
      <p:sp>
        <p:nvSpPr>
          <p:cNvPr id="268" name="Shape 268"/>
          <p:cNvSpPr txBox="1">
            <a:spLocks noGrp="1"/>
          </p:cNvSpPr>
          <p:nvPr>
            <p:ph type="subTitle" idx="4294967295"/>
          </p:nvPr>
        </p:nvSpPr>
        <p:spPr>
          <a:xfrm>
            <a:off x="0" y="1214428"/>
            <a:ext cx="9144000" cy="2327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zh-CN" altLang="en-US" sz="2200" dirty="0" smtClean="0"/>
              <a:t>　　评分标准</a:t>
            </a:r>
            <a:r>
              <a:rPr lang="en-US" altLang="zh-CN" sz="2200" dirty="0" smtClean="0"/>
              <a:t>1</a:t>
            </a:r>
            <a:r>
              <a:rPr lang="zh-CN" altLang="en-US" sz="2200" dirty="0" smtClean="0"/>
              <a:t>：</a:t>
            </a:r>
            <a:r>
              <a:rPr lang="en-US" sz="2200" dirty="0" smtClean="0"/>
              <a:t>effectively addresses the writing topic and task。</a:t>
            </a:r>
          </a:p>
          <a:p>
            <a:r>
              <a:rPr lang="en-US" sz="2200" dirty="0" smtClean="0"/>
              <a:t>　　</a:t>
            </a:r>
            <a:r>
              <a:rPr lang="zh-CN" altLang="en-US" sz="2200" dirty="0" smtClean="0"/>
              <a:t>托福写作要求考生有效地阐明主题，考生千万不要跑题。考生全部跑题现象较少，但是局部跑题现象十分严重，这也是不能取得高分的缘故。</a:t>
            </a:r>
            <a:endParaRPr lang="en-US" altLang="zh-CN" sz="2200" dirty="0" smtClean="0"/>
          </a:p>
          <a:p>
            <a:endParaRPr lang="zh-CN" altLang="en-US" sz="2200" dirty="0" smtClean="0"/>
          </a:p>
          <a:p>
            <a:r>
              <a:rPr lang="zh-CN" altLang="en-US" sz="2200" dirty="0" smtClean="0"/>
              <a:t>　　评分标准</a:t>
            </a:r>
            <a:r>
              <a:rPr lang="en-US" altLang="zh-CN" sz="2200" dirty="0" smtClean="0"/>
              <a:t>2</a:t>
            </a:r>
            <a:r>
              <a:rPr lang="zh-CN" altLang="en-US" sz="2200" dirty="0" smtClean="0"/>
              <a:t>：</a:t>
            </a:r>
            <a:r>
              <a:rPr lang="en-US" sz="2200" dirty="0" smtClean="0"/>
              <a:t>well organized and well developed</a:t>
            </a:r>
          </a:p>
          <a:p>
            <a:r>
              <a:rPr lang="en-US" sz="2200" dirty="0" smtClean="0"/>
              <a:t>　　</a:t>
            </a:r>
            <a:r>
              <a:rPr lang="zh-CN" altLang="en-US" sz="2200" dirty="0" smtClean="0"/>
              <a:t>逻辑条理清楚，发展充分。各位考生要想拿到独立写作满分必须真正理解“八股文”的结构，千万不要写中国式的“八股文”，而应写出“美式八股文”。</a:t>
            </a:r>
            <a:endParaRPr lang="zh-CN" altLang="en-US" sz="2200" dirty="0"/>
          </a:p>
        </p:txBody>
      </p:sp>
      <p:sp>
        <p:nvSpPr>
          <p:cNvPr id="270" name="Shape 270"/>
          <p:cNvSpPr/>
          <p:nvPr/>
        </p:nvSpPr>
        <p:spPr>
          <a:xfrm>
            <a:off x="2643174" y="857238"/>
            <a:ext cx="3657058" cy="214314"/>
          </a:xfrm>
          <a:custGeom>
            <a:avLst/>
            <a:gdLst/>
            <a:ahLst/>
            <a:cxnLst/>
            <a:rect l="0" t="0" r="0" b="0"/>
            <a:pathLst>
              <a:path w="27831" h="2831" extrusionOk="0">
                <a:moveTo>
                  <a:pt x="27264" y="944"/>
                </a:moveTo>
                <a:lnTo>
                  <a:pt x="27359" y="1086"/>
                </a:lnTo>
                <a:lnTo>
                  <a:pt x="27359" y="944"/>
                </a:lnTo>
                <a:close/>
                <a:moveTo>
                  <a:pt x="27359" y="1086"/>
                </a:moveTo>
                <a:lnTo>
                  <a:pt x="27359" y="1133"/>
                </a:lnTo>
                <a:lnTo>
                  <a:pt x="27372" y="1106"/>
                </a:lnTo>
                <a:lnTo>
                  <a:pt x="27372" y="1106"/>
                </a:lnTo>
                <a:lnTo>
                  <a:pt x="27359" y="1086"/>
                </a:lnTo>
                <a:close/>
                <a:moveTo>
                  <a:pt x="27453" y="944"/>
                </a:moveTo>
                <a:lnTo>
                  <a:pt x="27372" y="1106"/>
                </a:lnTo>
                <a:lnTo>
                  <a:pt x="27372" y="1106"/>
                </a:lnTo>
                <a:lnTo>
                  <a:pt x="27453" y="1227"/>
                </a:lnTo>
                <a:lnTo>
                  <a:pt x="27453" y="944"/>
                </a:lnTo>
                <a:close/>
                <a:moveTo>
                  <a:pt x="27642" y="1039"/>
                </a:moveTo>
                <a:lnTo>
                  <a:pt x="27453" y="1227"/>
                </a:lnTo>
                <a:lnTo>
                  <a:pt x="27453" y="1322"/>
                </a:lnTo>
                <a:lnTo>
                  <a:pt x="27453" y="1416"/>
                </a:lnTo>
                <a:lnTo>
                  <a:pt x="27830" y="1416"/>
                </a:lnTo>
                <a:lnTo>
                  <a:pt x="27830" y="1227"/>
                </a:lnTo>
                <a:lnTo>
                  <a:pt x="27736" y="1322"/>
                </a:lnTo>
                <a:lnTo>
                  <a:pt x="27736" y="1227"/>
                </a:lnTo>
                <a:lnTo>
                  <a:pt x="27736" y="1133"/>
                </a:lnTo>
                <a:lnTo>
                  <a:pt x="27642" y="1039"/>
                </a:lnTo>
                <a:close/>
                <a:moveTo>
                  <a:pt x="20189" y="1"/>
                </a:moveTo>
                <a:lnTo>
                  <a:pt x="20095" y="190"/>
                </a:lnTo>
                <a:lnTo>
                  <a:pt x="20000" y="95"/>
                </a:lnTo>
                <a:lnTo>
                  <a:pt x="19906" y="284"/>
                </a:lnTo>
                <a:lnTo>
                  <a:pt x="19812" y="473"/>
                </a:lnTo>
                <a:lnTo>
                  <a:pt x="19529" y="284"/>
                </a:lnTo>
                <a:lnTo>
                  <a:pt x="19340" y="95"/>
                </a:lnTo>
                <a:lnTo>
                  <a:pt x="19246" y="95"/>
                </a:lnTo>
                <a:lnTo>
                  <a:pt x="19246" y="190"/>
                </a:lnTo>
                <a:lnTo>
                  <a:pt x="19151" y="378"/>
                </a:lnTo>
                <a:lnTo>
                  <a:pt x="19434" y="190"/>
                </a:lnTo>
                <a:lnTo>
                  <a:pt x="19246" y="473"/>
                </a:lnTo>
                <a:lnTo>
                  <a:pt x="19434" y="378"/>
                </a:lnTo>
                <a:lnTo>
                  <a:pt x="19434" y="567"/>
                </a:lnTo>
                <a:lnTo>
                  <a:pt x="19151" y="567"/>
                </a:lnTo>
                <a:lnTo>
                  <a:pt x="19151" y="190"/>
                </a:lnTo>
                <a:lnTo>
                  <a:pt x="19057" y="95"/>
                </a:lnTo>
                <a:lnTo>
                  <a:pt x="18963" y="95"/>
                </a:lnTo>
                <a:lnTo>
                  <a:pt x="18774" y="284"/>
                </a:lnTo>
                <a:lnTo>
                  <a:pt x="18680" y="473"/>
                </a:lnTo>
                <a:lnTo>
                  <a:pt x="18585" y="378"/>
                </a:lnTo>
                <a:lnTo>
                  <a:pt x="18491" y="190"/>
                </a:lnTo>
                <a:lnTo>
                  <a:pt x="18397" y="378"/>
                </a:lnTo>
                <a:lnTo>
                  <a:pt x="17925" y="567"/>
                </a:lnTo>
                <a:lnTo>
                  <a:pt x="18019" y="284"/>
                </a:lnTo>
                <a:lnTo>
                  <a:pt x="17831" y="378"/>
                </a:lnTo>
                <a:lnTo>
                  <a:pt x="17642" y="567"/>
                </a:lnTo>
                <a:lnTo>
                  <a:pt x="17642" y="661"/>
                </a:lnTo>
                <a:lnTo>
                  <a:pt x="17453" y="567"/>
                </a:lnTo>
                <a:lnTo>
                  <a:pt x="17170" y="473"/>
                </a:lnTo>
                <a:lnTo>
                  <a:pt x="16699" y="473"/>
                </a:lnTo>
                <a:lnTo>
                  <a:pt x="16699" y="567"/>
                </a:lnTo>
                <a:lnTo>
                  <a:pt x="16604" y="661"/>
                </a:lnTo>
                <a:lnTo>
                  <a:pt x="16416" y="378"/>
                </a:lnTo>
                <a:lnTo>
                  <a:pt x="16227" y="378"/>
                </a:lnTo>
                <a:lnTo>
                  <a:pt x="15661" y="661"/>
                </a:lnTo>
                <a:lnTo>
                  <a:pt x="15661" y="473"/>
                </a:lnTo>
                <a:lnTo>
                  <a:pt x="15567" y="756"/>
                </a:lnTo>
                <a:lnTo>
                  <a:pt x="15378" y="473"/>
                </a:lnTo>
                <a:lnTo>
                  <a:pt x="15567" y="473"/>
                </a:lnTo>
                <a:lnTo>
                  <a:pt x="15472" y="378"/>
                </a:lnTo>
                <a:lnTo>
                  <a:pt x="15378" y="378"/>
                </a:lnTo>
                <a:lnTo>
                  <a:pt x="15189" y="473"/>
                </a:lnTo>
                <a:lnTo>
                  <a:pt x="15000" y="756"/>
                </a:lnTo>
                <a:lnTo>
                  <a:pt x="14906" y="661"/>
                </a:lnTo>
                <a:lnTo>
                  <a:pt x="14812" y="473"/>
                </a:lnTo>
                <a:lnTo>
                  <a:pt x="14529" y="756"/>
                </a:lnTo>
                <a:lnTo>
                  <a:pt x="14623" y="567"/>
                </a:lnTo>
                <a:lnTo>
                  <a:pt x="14529" y="661"/>
                </a:lnTo>
                <a:lnTo>
                  <a:pt x="14340" y="756"/>
                </a:lnTo>
                <a:lnTo>
                  <a:pt x="14340" y="567"/>
                </a:lnTo>
                <a:lnTo>
                  <a:pt x="14246" y="473"/>
                </a:lnTo>
                <a:lnTo>
                  <a:pt x="13963" y="378"/>
                </a:lnTo>
                <a:lnTo>
                  <a:pt x="13585" y="284"/>
                </a:lnTo>
                <a:lnTo>
                  <a:pt x="13302" y="284"/>
                </a:lnTo>
                <a:lnTo>
                  <a:pt x="13302" y="378"/>
                </a:lnTo>
                <a:lnTo>
                  <a:pt x="13302" y="473"/>
                </a:lnTo>
                <a:lnTo>
                  <a:pt x="13208" y="473"/>
                </a:lnTo>
                <a:lnTo>
                  <a:pt x="13208" y="661"/>
                </a:lnTo>
                <a:lnTo>
                  <a:pt x="13114" y="661"/>
                </a:lnTo>
                <a:lnTo>
                  <a:pt x="13019" y="567"/>
                </a:lnTo>
                <a:lnTo>
                  <a:pt x="12925" y="378"/>
                </a:lnTo>
                <a:lnTo>
                  <a:pt x="12831" y="95"/>
                </a:lnTo>
                <a:lnTo>
                  <a:pt x="12831" y="378"/>
                </a:lnTo>
                <a:lnTo>
                  <a:pt x="12736" y="378"/>
                </a:lnTo>
                <a:lnTo>
                  <a:pt x="12642" y="284"/>
                </a:lnTo>
                <a:lnTo>
                  <a:pt x="12548" y="190"/>
                </a:lnTo>
                <a:lnTo>
                  <a:pt x="12265" y="190"/>
                </a:lnTo>
                <a:lnTo>
                  <a:pt x="12170" y="473"/>
                </a:lnTo>
                <a:lnTo>
                  <a:pt x="12076" y="378"/>
                </a:lnTo>
                <a:lnTo>
                  <a:pt x="11887" y="284"/>
                </a:lnTo>
                <a:lnTo>
                  <a:pt x="11510" y="378"/>
                </a:lnTo>
                <a:lnTo>
                  <a:pt x="10755" y="661"/>
                </a:lnTo>
                <a:lnTo>
                  <a:pt x="10661" y="473"/>
                </a:lnTo>
                <a:lnTo>
                  <a:pt x="10567" y="378"/>
                </a:lnTo>
                <a:lnTo>
                  <a:pt x="10095" y="378"/>
                </a:lnTo>
                <a:lnTo>
                  <a:pt x="9529" y="473"/>
                </a:lnTo>
                <a:lnTo>
                  <a:pt x="9340" y="473"/>
                </a:lnTo>
                <a:lnTo>
                  <a:pt x="9152" y="378"/>
                </a:lnTo>
                <a:lnTo>
                  <a:pt x="9152" y="473"/>
                </a:lnTo>
                <a:lnTo>
                  <a:pt x="9152" y="567"/>
                </a:lnTo>
                <a:lnTo>
                  <a:pt x="8963" y="661"/>
                </a:lnTo>
                <a:lnTo>
                  <a:pt x="8869" y="567"/>
                </a:lnTo>
                <a:lnTo>
                  <a:pt x="8680" y="473"/>
                </a:lnTo>
                <a:lnTo>
                  <a:pt x="8680" y="756"/>
                </a:lnTo>
                <a:lnTo>
                  <a:pt x="8491" y="661"/>
                </a:lnTo>
                <a:lnTo>
                  <a:pt x="8208" y="567"/>
                </a:lnTo>
                <a:lnTo>
                  <a:pt x="7925" y="661"/>
                </a:lnTo>
                <a:lnTo>
                  <a:pt x="7831" y="756"/>
                </a:lnTo>
                <a:lnTo>
                  <a:pt x="7548" y="567"/>
                </a:lnTo>
                <a:lnTo>
                  <a:pt x="7359" y="473"/>
                </a:lnTo>
                <a:lnTo>
                  <a:pt x="7170" y="944"/>
                </a:lnTo>
                <a:lnTo>
                  <a:pt x="6982" y="661"/>
                </a:lnTo>
                <a:lnTo>
                  <a:pt x="6793" y="661"/>
                </a:lnTo>
                <a:lnTo>
                  <a:pt x="6604" y="756"/>
                </a:lnTo>
                <a:lnTo>
                  <a:pt x="6510" y="661"/>
                </a:lnTo>
                <a:lnTo>
                  <a:pt x="6416" y="756"/>
                </a:lnTo>
                <a:lnTo>
                  <a:pt x="6038" y="944"/>
                </a:lnTo>
                <a:lnTo>
                  <a:pt x="6038" y="1039"/>
                </a:lnTo>
                <a:lnTo>
                  <a:pt x="5850" y="1133"/>
                </a:lnTo>
                <a:lnTo>
                  <a:pt x="5850" y="1039"/>
                </a:lnTo>
                <a:lnTo>
                  <a:pt x="5755" y="1039"/>
                </a:lnTo>
                <a:lnTo>
                  <a:pt x="5567" y="1227"/>
                </a:lnTo>
                <a:lnTo>
                  <a:pt x="5472" y="1227"/>
                </a:lnTo>
                <a:lnTo>
                  <a:pt x="5378" y="1039"/>
                </a:lnTo>
                <a:lnTo>
                  <a:pt x="5378" y="1133"/>
                </a:lnTo>
                <a:lnTo>
                  <a:pt x="5189" y="1227"/>
                </a:lnTo>
                <a:lnTo>
                  <a:pt x="5095" y="1133"/>
                </a:lnTo>
                <a:lnTo>
                  <a:pt x="4906" y="1039"/>
                </a:lnTo>
                <a:lnTo>
                  <a:pt x="5189" y="1039"/>
                </a:lnTo>
                <a:lnTo>
                  <a:pt x="5095" y="944"/>
                </a:lnTo>
                <a:lnTo>
                  <a:pt x="5095" y="756"/>
                </a:lnTo>
                <a:lnTo>
                  <a:pt x="5001" y="944"/>
                </a:lnTo>
                <a:lnTo>
                  <a:pt x="4529" y="944"/>
                </a:lnTo>
                <a:lnTo>
                  <a:pt x="4529" y="1133"/>
                </a:lnTo>
                <a:lnTo>
                  <a:pt x="4718" y="1133"/>
                </a:lnTo>
                <a:lnTo>
                  <a:pt x="4623" y="1227"/>
                </a:lnTo>
                <a:lnTo>
                  <a:pt x="4623" y="1133"/>
                </a:lnTo>
                <a:lnTo>
                  <a:pt x="4529" y="1416"/>
                </a:lnTo>
                <a:lnTo>
                  <a:pt x="4340" y="1227"/>
                </a:lnTo>
                <a:lnTo>
                  <a:pt x="4152" y="1039"/>
                </a:lnTo>
                <a:lnTo>
                  <a:pt x="3963" y="1039"/>
                </a:lnTo>
                <a:lnTo>
                  <a:pt x="3774" y="1416"/>
                </a:lnTo>
                <a:lnTo>
                  <a:pt x="3774" y="1322"/>
                </a:lnTo>
                <a:lnTo>
                  <a:pt x="3774" y="1227"/>
                </a:lnTo>
                <a:lnTo>
                  <a:pt x="3680" y="1322"/>
                </a:lnTo>
                <a:lnTo>
                  <a:pt x="3586" y="1510"/>
                </a:lnTo>
                <a:lnTo>
                  <a:pt x="3208" y="1416"/>
                </a:lnTo>
                <a:lnTo>
                  <a:pt x="2454" y="1416"/>
                </a:lnTo>
                <a:lnTo>
                  <a:pt x="1793" y="1510"/>
                </a:lnTo>
                <a:lnTo>
                  <a:pt x="1510" y="1605"/>
                </a:lnTo>
                <a:lnTo>
                  <a:pt x="1321" y="1699"/>
                </a:lnTo>
                <a:lnTo>
                  <a:pt x="1321" y="1605"/>
                </a:lnTo>
                <a:lnTo>
                  <a:pt x="1038" y="1699"/>
                </a:lnTo>
                <a:lnTo>
                  <a:pt x="755" y="1793"/>
                </a:lnTo>
                <a:lnTo>
                  <a:pt x="567" y="1793"/>
                </a:lnTo>
                <a:lnTo>
                  <a:pt x="378" y="1888"/>
                </a:lnTo>
                <a:lnTo>
                  <a:pt x="284" y="1699"/>
                </a:lnTo>
                <a:lnTo>
                  <a:pt x="95" y="1605"/>
                </a:lnTo>
                <a:lnTo>
                  <a:pt x="1" y="1793"/>
                </a:lnTo>
                <a:lnTo>
                  <a:pt x="1" y="2076"/>
                </a:lnTo>
                <a:lnTo>
                  <a:pt x="95" y="2548"/>
                </a:lnTo>
                <a:lnTo>
                  <a:pt x="189" y="2831"/>
                </a:lnTo>
                <a:lnTo>
                  <a:pt x="284" y="2737"/>
                </a:lnTo>
                <a:lnTo>
                  <a:pt x="472" y="2831"/>
                </a:lnTo>
                <a:lnTo>
                  <a:pt x="567" y="2548"/>
                </a:lnTo>
                <a:lnTo>
                  <a:pt x="661" y="2642"/>
                </a:lnTo>
                <a:lnTo>
                  <a:pt x="661" y="2737"/>
                </a:lnTo>
                <a:lnTo>
                  <a:pt x="755" y="2642"/>
                </a:lnTo>
                <a:lnTo>
                  <a:pt x="944" y="2548"/>
                </a:lnTo>
                <a:lnTo>
                  <a:pt x="1227" y="2548"/>
                </a:lnTo>
                <a:lnTo>
                  <a:pt x="1227" y="2642"/>
                </a:lnTo>
                <a:lnTo>
                  <a:pt x="1321" y="2737"/>
                </a:lnTo>
                <a:lnTo>
                  <a:pt x="1416" y="2831"/>
                </a:lnTo>
                <a:lnTo>
                  <a:pt x="1510" y="2642"/>
                </a:lnTo>
                <a:lnTo>
                  <a:pt x="1793" y="2548"/>
                </a:lnTo>
                <a:lnTo>
                  <a:pt x="1699" y="2642"/>
                </a:lnTo>
                <a:lnTo>
                  <a:pt x="1887" y="2737"/>
                </a:lnTo>
                <a:lnTo>
                  <a:pt x="1887" y="2454"/>
                </a:lnTo>
                <a:lnTo>
                  <a:pt x="1982" y="2265"/>
                </a:lnTo>
                <a:lnTo>
                  <a:pt x="2076" y="2737"/>
                </a:lnTo>
                <a:lnTo>
                  <a:pt x="2171" y="2359"/>
                </a:lnTo>
                <a:lnTo>
                  <a:pt x="2265" y="2642"/>
                </a:lnTo>
                <a:lnTo>
                  <a:pt x="2265" y="2548"/>
                </a:lnTo>
                <a:lnTo>
                  <a:pt x="2359" y="2454"/>
                </a:lnTo>
                <a:lnTo>
                  <a:pt x="2454" y="2548"/>
                </a:lnTo>
                <a:lnTo>
                  <a:pt x="2454" y="2737"/>
                </a:lnTo>
                <a:lnTo>
                  <a:pt x="2548" y="2548"/>
                </a:lnTo>
                <a:lnTo>
                  <a:pt x="2548" y="2454"/>
                </a:lnTo>
                <a:lnTo>
                  <a:pt x="2642" y="2548"/>
                </a:lnTo>
                <a:lnTo>
                  <a:pt x="2642" y="2642"/>
                </a:lnTo>
                <a:lnTo>
                  <a:pt x="2831" y="2454"/>
                </a:lnTo>
                <a:lnTo>
                  <a:pt x="3020" y="2454"/>
                </a:lnTo>
                <a:lnTo>
                  <a:pt x="3114" y="2265"/>
                </a:lnTo>
                <a:lnTo>
                  <a:pt x="3114" y="2076"/>
                </a:lnTo>
                <a:lnTo>
                  <a:pt x="3208" y="1982"/>
                </a:lnTo>
                <a:lnTo>
                  <a:pt x="3208" y="2076"/>
                </a:lnTo>
                <a:lnTo>
                  <a:pt x="3208" y="2265"/>
                </a:lnTo>
                <a:lnTo>
                  <a:pt x="3303" y="2076"/>
                </a:lnTo>
                <a:lnTo>
                  <a:pt x="3491" y="2076"/>
                </a:lnTo>
                <a:lnTo>
                  <a:pt x="3491" y="2171"/>
                </a:lnTo>
                <a:lnTo>
                  <a:pt x="3397" y="2265"/>
                </a:lnTo>
                <a:lnTo>
                  <a:pt x="3303" y="2359"/>
                </a:lnTo>
                <a:lnTo>
                  <a:pt x="3303" y="2548"/>
                </a:lnTo>
                <a:lnTo>
                  <a:pt x="3491" y="2548"/>
                </a:lnTo>
                <a:lnTo>
                  <a:pt x="3586" y="2454"/>
                </a:lnTo>
                <a:lnTo>
                  <a:pt x="3680" y="2265"/>
                </a:lnTo>
                <a:lnTo>
                  <a:pt x="4152" y="2265"/>
                </a:lnTo>
                <a:lnTo>
                  <a:pt x="4152" y="2359"/>
                </a:lnTo>
                <a:lnTo>
                  <a:pt x="4246" y="2171"/>
                </a:lnTo>
                <a:lnTo>
                  <a:pt x="4340" y="2171"/>
                </a:lnTo>
                <a:lnTo>
                  <a:pt x="4246" y="2265"/>
                </a:lnTo>
                <a:lnTo>
                  <a:pt x="5284" y="2265"/>
                </a:lnTo>
                <a:lnTo>
                  <a:pt x="5567" y="2171"/>
                </a:lnTo>
                <a:lnTo>
                  <a:pt x="5755" y="2171"/>
                </a:lnTo>
                <a:lnTo>
                  <a:pt x="5755" y="2076"/>
                </a:lnTo>
                <a:lnTo>
                  <a:pt x="6416" y="2076"/>
                </a:lnTo>
                <a:lnTo>
                  <a:pt x="6510" y="1888"/>
                </a:lnTo>
                <a:lnTo>
                  <a:pt x="6604" y="1888"/>
                </a:lnTo>
                <a:lnTo>
                  <a:pt x="7170" y="1982"/>
                </a:lnTo>
                <a:lnTo>
                  <a:pt x="7453" y="1888"/>
                </a:lnTo>
                <a:lnTo>
                  <a:pt x="7548" y="1888"/>
                </a:lnTo>
                <a:lnTo>
                  <a:pt x="7642" y="1699"/>
                </a:lnTo>
                <a:lnTo>
                  <a:pt x="7736" y="1888"/>
                </a:lnTo>
                <a:lnTo>
                  <a:pt x="7925" y="2076"/>
                </a:lnTo>
                <a:lnTo>
                  <a:pt x="8114" y="1793"/>
                </a:lnTo>
                <a:lnTo>
                  <a:pt x="8114" y="1982"/>
                </a:lnTo>
                <a:lnTo>
                  <a:pt x="8208" y="1793"/>
                </a:lnTo>
                <a:lnTo>
                  <a:pt x="8302" y="1982"/>
                </a:lnTo>
                <a:lnTo>
                  <a:pt x="8302" y="1888"/>
                </a:lnTo>
                <a:lnTo>
                  <a:pt x="8302" y="1793"/>
                </a:lnTo>
                <a:lnTo>
                  <a:pt x="8491" y="1793"/>
                </a:lnTo>
                <a:lnTo>
                  <a:pt x="8585" y="1888"/>
                </a:lnTo>
                <a:lnTo>
                  <a:pt x="8774" y="1793"/>
                </a:lnTo>
                <a:lnTo>
                  <a:pt x="8774" y="1982"/>
                </a:lnTo>
                <a:lnTo>
                  <a:pt x="8869" y="1888"/>
                </a:lnTo>
                <a:lnTo>
                  <a:pt x="9718" y="1888"/>
                </a:lnTo>
                <a:lnTo>
                  <a:pt x="9623" y="1793"/>
                </a:lnTo>
                <a:lnTo>
                  <a:pt x="9718" y="1605"/>
                </a:lnTo>
                <a:lnTo>
                  <a:pt x="9812" y="1699"/>
                </a:lnTo>
                <a:lnTo>
                  <a:pt x="9812" y="1793"/>
                </a:lnTo>
                <a:lnTo>
                  <a:pt x="9906" y="1888"/>
                </a:lnTo>
                <a:lnTo>
                  <a:pt x="10095" y="1982"/>
                </a:lnTo>
                <a:lnTo>
                  <a:pt x="10661" y="1793"/>
                </a:lnTo>
                <a:lnTo>
                  <a:pt x="11038" y="1510"/>
                </a:lnTo>
                <a:lnTo>
                  <a:pt x="11133" y="1699"/>
                </a:lnTo>
                <a:lnTo>
                  <a:pt x="11321" y="1699"/>
                </a:lnTo>
                <a:lnTo>
                  <a:pt x="11510" y="1605"/>
                </a:lnTo>
                <a:lnTo>
                  <a:pt x="11604" y="1416"/>
                </a:lnTo>
                <a:lnTo>
                  <a:pt x="11982" y="1605"/>
                </a:lnTo>
                <a:lnTo>
                  <a:pt x="12453" y="1699"/>
                </a:lnTo>
                <a:lnTo>
                  <a:pt x="12642" y="1510"/>
                </a:lnTo>
                <a:lnTo>
                  <a:pt x="12642" y="1699"/>
                </a:lnTo>
                <a:lnTo>
                  <a:pt x="12925" y="1510"/>
                </a:lnTo>
                <a:lnTo>
                  <a:pt x="13208" y="1510"/>
                </a:lnTo>
                <a:lnTo>
                  <a:pt x="14057" y="1699"/>
                </a:lnTo>
                <a:lnTo>
                  <a:pt x="14434" y="1793"/>
                </a:lnTo>
                <a:lnTo>
                  <a:pt x="14812" y="1793"/>
                </a:lnTo>
                <a:lnTo>
                  <a:pt x="15095" y="1699"/>
                </a:lnTo>
                <a:lnTo>
                  <a:pt x="15378" y="1510"/>
                </a:lnTo>
                <a:lnTo>
                  <a:pt x="15472" y="1416"/>
                </a:lnTo>
                <a:lnTo>
                  <a:pt x="15472" y="1510"/>
                </a:lnTo>
                <a:lnTo>
                  <a:pt x="15472" y="1699"/>
                </a:lnTo>
                <a:lnTo>
                  <a:pt x="16416" y="1510"/>
                </a:lnTo>
                <a:lnTo>
                  <a:pt x="16416" y="1605"/>
                </a:lnTo>
                <a:lnTo>
                  <a:pt x="16510" y="1605"/>
                </a:lnTo>
                <a:lnTo>
                  <a:pt x="16604" y="1510"/>
                </a:lnTo>
                <a:lnTo>
                  <a:pt x="17642" y="1510"/>
                </a:lnTo>
                <a:lnTo>
                  <a:pt x="17736" y="1605"/>
                </a:lnTo>
                <a:lnTo>
                  <a:pt x="17831" y="1605"/>
                </a:lnTo>
                <a:lnTo>
                  <a:pt x="18397" y="1510"/>
                </a:lnTo>
                <a:lnTo>
                  <a:pt x="19057" y="1322"/>
                </a:lnTo>
                <a:lnTo>
                  <a:pt x="18774" y="1605"/>
                </a:lnTo>
                <a:lnTo>
                  <a:pt x="19151" y="1322"/>
                </a:lnTo>
                <a:lnTo>
                  <a:pt x="19340" y="1322"/>
                </a:lnTo>
                <a:lnTo>
                  <a:pt x="19340" y="1510"/>
                </a:lnTo>
                <a:lnTo>
                  <a:pt x="19529" y="1416"/>
                </a:lnTo>
                <a:lnTo>
                  <a:pt x="19906" y="1416"/>
                </a:lnTo>
                <a:lnTo>
                  <a:pt x="20000" y="1322"/>
                </a:lnTo>
                <a:lnTo>
                  <a:pt x="20095" y="944"/>
                </a:lnTo>
                <a:lnTo>
                  <a:pt x="20095" y="1133"/>
                </a:lnTo>
                <a:lnTo>
                  <a:pt x="20189" y="1227"/>
                </a:lnTo>
                <a:lnTo>
                  <a:pt x="20189" y="1416"/>
                </a:lnTo>
                <a:lnTo>
                  <a:pt x="20283" y="1322"/>
                </a:lnTo>
                <a:lnTo>
                  <a:pt x="20378" y="1322"/>
                </a:lnTo>
                <a:lnTo>
                  <a:pt x="20378" y="1416"/>
                </a:lnTo>
                <a:lnTo>
                  <a:pt x="20661" y="1227"/>
                </a:lnTo>
                <a:lnTo>
                  <a:pt x="20944" y="1133"/>
                </a:lnTo>
                <a:lnTo>
                  <a:pt x="21038" y="1133"/>
                </a:lnTo>
                <a:lnTo>
                  <a:pt x="21132" y="1416"/>
                </a:lnTo>
                <a:lnTo>
                  <a:pt x="21604" y="1227"/>
                </a:lnTo>
                <a:lnTo>
                  <a:pt x="21510" y="1039"/>
                </a:lnTo>
                <a:lnTo>
                  <a:pt x="21510" y="944"/>
                </a:lnTo>
                <a:lnTo>
                  <a:pt x="21698" y="944"/>
                </a:lnTo>
                <a:lnTo>
                  <a:pt x="21604" y="1039"/>
                </a:lnTo>
                <a:lnTo>
                  <a:pt x="21982" y="1039"/>
                </a:lnTo>
                <a:lnTo>
                  <a:pt x="21887" y="1227"/>
                </a:lnTo>
                <a:lnTo>
                  <a:pt x="21887" y="1227"/>
                </a:lnTo>
                <a:lnTo>
                  <a:pt x="22170" y="1039"/>
                </a:lnTo>
                <a:lnTo>
                  <a:pt x="22265" y="1227"/>
                </a:lnTo>
                <a:lnTo>
                  <a:pt x="22265" y="1133"/>
                </a:lnTo>
                <a:lnTo>
                  <a:pt x="22265" y="1039"/>
                </a:lnTo>
                <a:lnTo>
                  <a:pt x="22548" y="1039"/>
                </a:lnTo>
                <a:lnTo>
                  <a:pt x="22642" y="1322"/>
                </a:lnTo>
                <a:lnTo>
                  <a:pt x="23019" y="1227"/>
                </a:lnTo>
                <a:lnTo>
                  <a:pt x="23208" y="1133"/>
                </a:lnTo>
                <a:lnTo>
                  <a:pt x="23302" y="1039"/>
                </a:lnTo>
                <a:lnTo>
                  <a:pt x="23397" y="1133"/>
                </a:lnTo>
                <a:lnTo>
                  <a:pt x="23397" y="1227"/>
                </a:lnTo>
                <a:lnTo>
                  <a:pt x="23680" y="1227"/>
                </a:lnTo>
                <a:lnTo>
                  <a:pt x="23868" y="1133"/>
                </a:lnTo>
                <a:lnTo>
                  <a:pt x="24057" y="1227"/>
                </a:lnTo>
                <a:lnTo>
                  <a:pt x="24246" y="1227"/>
                </a:lnTo>
                <a:lnTo>
                  <a:pt x="24246" y="1133"/>
                </a:lnTo>
                <a:lnTo>
                  <a:pt x="24529" y="1227"/>
                </a:lnTo>
                <a:lnTo>
                  <a:pt x="24906" y="1322"/>
                </a:lnTo>
                <a:lnTo>
                  <a:pt x="25179" y="1048"/>
                </a:lnTo>
                <a:lnTo>
                  <a:pt x="25095" y="1133"/>
                </a:lnTo>
                <a:lnTo>
                  <a:pt x="25189" y="1227"/>
                </a:lnTo>
                <a:lnTo>
                  <a:pt x="25189" y="1133"/>
                </a:lnTo>
                <a:lnTo>
                  <a:pt x="25283" y="1039"/>
                </a:lnTo>
                <a:lnTo>
                  <a:pt x="25378" y="944"/>
                </a:lnTo>
                <a:lnTo>
                  <a:pt x="25472" y="944"/>
                </a:lnTo>
                <a:lnTo>
                  <a:pt x="25472" y="1133"/>
                </a:lnTo>
                <a:lnTo>
                  <a:pt x="25566" y="1039"/>
                </a:lnTo>
                <a:lnTo>
                  <a:pt x="25661" y="1039"/>
                </a:lnTo>
                <a:lnTo>
                  <a:pt x="25566" y="1133"/>
                </a:lnTo>
                <a:lnTo>
                  <a:pt x="25661" y="1227"/>
                </a:lnTo>
                <a:lnTo>
                  <a:pt x="25849" y="1322"/>
                </a:lnTo>
                <a:lnTo>
                  <a:pt x="25944" y="1133"/>
                </a:lnTo>
                <a:lnTo>
                  <a:pt x="26132" y="1039"/>
                </a:lnTo>
                <a:lnTo>
                  <a:pt x="26132" y="1039"/>
                </a:lnTo>
                <a:lnTo>
                  <a:pt x="26038" y="1227"/>
                </a:lnTo>
                <a:lnTo>
                  <a:pt x="26132" y="1322"/>
                </a:lnTo>
                <a:lnTo>
                  <a:pt x="26321" y="1416"/>
                </a:lnTo>
                <a:lnTo>
                  <a:pt x="26415" y="1416"/>
                </a:lnTo>
                <a:lnTo>
                  <a:pt x="26887" y="1227"/>
                </a:lnTo>
                <a:lnTo>
                  <a:pt x="27264" y="944"/>
                </a:lnTo>
                <a:lnTo>
                  <a:pt x="27170" y="944"/>
                </a:lnTo>
                <a:lnTo>
                  <a:pt x="27264" y="850"/>
                </a:lnTo>
                <a:lnTo>
                  <a:pt x="26981" y="756"/>
                </a:lnTo>
                <a:lnTo>
                  <a:pt x="26887" y="944"/>
                </a:lnTo>
                <a:lnTo>
                  <a:pt x="26793" y="1133"/>
                </a:lnTo>
                <a:lnTo>
                  <a:pt x="26793" y="661"/>
                </a:lnTo>
                <a:lnTo>
                  <a:pt x="26604" y="944"/>
                </a:lnTo>
                <a:lnTo>
                  <a:pt x="26510" y="850"/>
                </a:lnTo>
                <a:lnTo>
                  <a:pt x="26415" y="756"/>
                </a:lnTo>
                <a:lnTo>
                  <a:pt x="26321" y="944"/>
                </a:lnTo>
                <a:lnTo>
                  <a:pt x="26227" y="661"/>
                </a:lnTo>
                <a:lnTo>
                  <a:pt x="26038" y="756"/>
                </a:lnTo>
                <a:lnTo>
                  <a:pt x="25849" y="661"/>
                </a:lnTo>
                <a:lnTo>
                  <a:pt x="25378" y="567"/>
                </a:lnTo>
                <a:lnTo>
                  <a:pt x="25283" y="661"/>
                </a:lnTo>
                <a:lnTo>
                  <a:pt x="25095" y="756"/>
                </a:lnTo>
                <a:lnTo>
                  <a:pt x="25189" y="473"/>
                </a:lnTo>
                <a:lnTo>
                  <a:pt x="25000" y="661"/>
                </a:lnTo>
                <a:lnTo>
                  <a:pt x="25000" y="661"/>
                </a:lnTo>
                <a:lnTo>
                  <a:pt x="25095" y="473"/>
                </a:lnTo>
                <a:lnTo>
                  <a:pt x="24906" y="567"/>
                </a:lnTo>
                <a:lnTo>
                  <a:pt x="24717" y="567"/>
                </a:lnTo>
                <a:lnTo>
                  <a:pt x="24717" y="756"/>
                </a:lnTo>
                <a:lnTo>
                  <a:pt x="24623" y="1039"/>
                </a:lnTo>
                <a:lnTo>
                  <a:pt x="24623" y="850"/>
                </a:lnTo>
                <a:lnTo>
                  <a:pt x="24717" y="661"/>
                </a:lnTo>
                <a:lnTo>
                  <a:pt x="24623" y="756"/>
                </a:lnTo>
                <a:lnTo>
                  <a:pt x="24623" y="661"/>
                </a:lnTo>
                <a:lnTo>
                  <a:pt x="24529" y="473"/>
                </a:lnTo>
                <a:lnTo>
                  <a:pt x="24529" y="661"/>
                </a:lnTo>
                <a:lnTo>
                  <a:pt x="24434" y="567"/>
                </a:lnTo>
                <a:lnTo>
                  <a:pt x="24340" y="378"/>
                </a:lnTo>
                <a:lnTo>
                  <a:pt x="24246" y="567"/>
                </a:lnTo>
                <a:lnTo>
                  <a:pt x="23963" y="567"/>
                </a:lnTo>
                <a:lnTo>
                  <a:pt x="23397" y="661"/>
                </a:lnTo>
                <a:lnTo>
                  <a:pt x="23114" y="661"/>
                </a:lnTo>
                <a:lnTo>
                  <a:pt x="22925" y="567"/>
                </a:lnTo>
                <a:lnTo>
                  <a:pt x="22925" y="473"/>
                </a:lnTo>
                <a:lnTo>
                  <a:pt x="23019" y="473"/>
                </a:lnTo>
                <a:lnTo>
                  <a:pt x="22642" y="378"/>
                </a:lnTo>
                <a:lnTo>
                  <a:pt x="22736" y="473"/>
                </a:lnTo>
                <a:lnTo>
                  <a:pt x="22548" y="473"/>
                </a:lnTo>
                <a:lnTo>
                  <a:pt x="22642" y="284"/>
                </a:lnTo>
                <a:lnTo>
                  <a:pt x="22548" y="190"/>
                </a:lnTo>
                <a:lnTo>
                  <a:pt x="22453" y="190"/>
                </a:lnTo>
                <a:lnTo>
                  <a:pt x="22359" y="284"/>
                </a:lnTo>
                <a:lnTo>
                  <a:pt x="22170" y="378"/>
                </a:lnTo>
                <a:lnTo>
                  <a:pt x="22076" y="284"/>
                </a:lnTo>
                <a:lnTo>
                  <a:pt x="22170" y="473"/>
                </a:lnTo>
                <a:lnTo>
                  <a:pt x="21887" y="190"/>
                </a:lnTo>
                <a:lnTo>
                  <a:pt x="21793" y="190"/>
                </a:lnTo>
                <a:lnTo>
                  <a:pt x="21698" y="378"/>
                </a:lnTo>
                <a:lnTo>
                  <a:pt x="21604" y="756"/>
                </a:lnTo>
                <a:lnTo>
                  <a:pt x="21415" y="661"/>
                </a:lnTo>
                <a:lnTo>
                  <a:pt x="21510" y="473"/>
                </a:lnTo>
                <a:lnTo>
                  <a:pt x="21604" y="284"/>
                </a:lnTo>
                <a:lnTo>
                  <a:pt x="21415" y="284"/>
                </a:lnTo>
                <a:lnTo>
                  <a:pt x="21415" y="190"/>
                </a:lnTo>
                <a:lnTo>
                  <a:pt x="21227" y="378"/>
                </a:lnTo>
                <a:lnTo>
                  <a:pt x="20944" y="567"/>
                </a:lnTo>
                <a:lnTo>
                  <a:pt x="20566" y="1"/>
                </a:lnTo>
                <a:lnTo>
                  <a:pt x="20472" y="95"/>
                </a:lnTo>
                <a:lnTo>
                  <a:pt x="20472" y="190"/>
                </a:lnTo>
                <a:lnTo>
                  <a:pt x="20472" y="378"/>
                </a:lnTo>
                <a:lnTo>
                  <a:pt x="20283" y="284"/>
                </a:lnTo>
                <a:lnTo>
                  <a:pt x="20283" y="190"/>
                </a:lnTo>
                <a:lnTo>
                  <a:pt x="20378" y="95"/>
                </a:lnTo>
                <a:lnTo>
                  <a:pt x="2028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ctrTitle" idx="4294967295"/>
          </p:nvPr>
        </p:nvSpPr>
        <p:spPr>
          <a:xfrm>
            <a:off x="1714480" y="285734"/>
            <a:ext cx="5457000" cy="1159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sz="3000" dirty="0" smtClean="0"/>
              <a:t>Independent Writing</a:t>
            </a:r>
            <a:endParaRPr lang="en" sz="3000" dirty="0"/>
          </a:p>
        </p:txBody>
      </p:sp>
      <p:sp>
        <p:nvSpPr>
          <p:cNvPr id="268" name="Shape 268"/>
          <p:cNvSpPr txBox="1">
            <a:spLocks noGrp="1"/>
          </p:cNvSpPr>
          <p:nvPr>
            <p:ph type="subTitle" idx="4294967295"/>
          </p:nvPr>
        </p:nvSpPr>
        <p:spPr>
          <a:xfrm>
            <a:off x="0" y="571486"/>
            <a:ext cx="9144000" cy="2327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lang="zh-CN" altLang="en-US" sz="2200" dirty="0" smtClean="0"/>
          </a:p>
          <a:p>
            <a:r>
              <a:rPr lang="zh-CN" altLang="en-US" sz="2200" dirty="0" smtClean="0"/>
              <a:t>　　评分标准</a:t>
            </a:r>
            <a:r>
              <a:rPr lang="en-US" altLang="zh-CN" sz="2200" dirty="0" smtClean="0"/>
              <a:t>3</a:t>
            </a:r>
            <a:r>
              <a:rPr lang="zh-CN" altLang="en-US" sz="2200" dirty="0" smtClean="0"/>
              <a:t>：</a:t>
            </a:r>
            <a:r>
              <a:rPr lang="en-US" sz="2200" dirty="0" smtClean="0"/>
              <a:t>uses specific details and examples to support you view</a:t>
            </a:r>
          </a:p>
          <a:p>
            <a:r>
              <a:rPr lang="en-US" sz="2200" dirty="0" smtClean="0"/>
              <a:t>　　</a:t>
            </a:r>
            <a:r>
              <a:rPr lang="zh-CN" altLang="en-US" sz="2200" dirty="0" smtClean="0"/>
              <a:t>考生的论据一定要具体、明确，且对论点有支持作用，而不能空洞和泛泛而谈。</a:t>
            </a:r>
            <a:endParaRPr lang="en-US" altLang="zh-CN" sz="2200" dirty="0" smtClean="0"/>
          </a:p>
          <a:p>
            <a:endParaRPr lang="zh-CN" altLang="en-US" sz="2200" dirty="0" smtClean="0"/>
          </a:p>
          <a:p>
            <a:r>
              <a:rPr lang="zh-CN" altLang="en-US" sz="2200" dirty="0" smtClean="0"/>
              <a:t>　　评分标准</a:t>
            </a:r>
            <a:r>
              <a:rPr lang="en-US" altLang="zh-CN" sz="2200" dirty="0" smtClean="0"/>
              <a:t>4</a:t>
            </a:r>
            <a:r>
              <a:rPr lang="zh-CN" altLang="en-US" sz="2200" dirty="0" smtClean="0"/>
              <a:t>：</a:t>
            </a:r>
            <a:r>
              <a:rPr lang="en-US" sz="2200" dirty="0" smtClean="0"/>
              <a:t>displays language facility by demonstrating syntactic variety, word choice and idiom。</a:t>
            </a:r>
          </a:p>
          <a:p>
            <a:r>
              <a:rPr lang="en-US" sz="2200" dirty="0" smtClean="0"/>
              <a:t>　　</a:t>
            </a:r>
            <a:r>
              <a:rPr lang="zh-CN" altLang="en-US" sz="2200" dirty="0" smtClean="0"/>
              <a:t>通过谴词造句和习惯表达来展示语言的熟练程度，凡是想拿到</a:t>
            </a:r>
            <a:r>
              <a:rPr lang="en-US" altLang="zh-CN" sz="2200" dirty="0" smtClean="0"/>
              <a:t>28</a:t>
            </a:r>
            <a:r>
              <a:rPr lang="zh-CN" altLang="en-US" sz="2200" dirty="0" smtClean="0"/>
              <a:t>分甚至满分的同学一定要注意此项评分标准。能用</a:t>
            </a:r>
            <a:r>
              <a:rPr lang="en-US" sz="2200" dirty="0" smtClean="0"/>
              <a:t>first</a:t>
            </a:r>
            <a:r>
              <a:rPr lang="zh-CN" altLang="en-US" sz="2200" dirty="0" smtClean="0"/>
              <a:t>千万不要用</a:t>
            </a:r>
            <a:r>
              <a:rPr lang="en-US" sz="2200" dirty="0" smtClean="0"/>
              <a:t>firstly，</a:t>
            </a:r>
            <a:r>
              <a:rPr lang="zh-CN" altLang="en-US" sz="2200" dirty="0" smtClean="0"/>
              <a:t>能用</a:t>
            </a:r>
            <a:r>
              <a:rPr lang="en-US" sz="2200" dirty="0" smtClean="0"/>
              <a:t>finally</a:t>
            </a:r>
            <a:r>
              <a:rPr lang="zh-CN" altLang="en-US" sz="2200" dirty="0" smtClean="0"/>
              <a:t>千万不要用</a:t>
            </a:r>
            <a:r>
              <a:rPr lang="en-US" sz="2200" dirty="0" smtClean="0"/>
              <a:t>last but not least</a:t>
            </a:r>
            <a:r>
              <a:rPr lang="zh-CN" altLang="en-US" sz="2200" dirty="0" smtClean="0"/>
              <a:t>，不少同学花了很多功夫背这一外国人都不用的词组，能用常用的词千万不要用偏词。</a:t>
            </a:r>
            <a:endParaRPr lang="zh-CN" altLang="en-US" sz="2200" dirty="0"/>
          </a:p>
        </p:txBody>
      </p:sp>
      <p:sp>
        <p:nvSpPr>
          <p:cNvPr id="270" name="Shape 270"/>
          <p:cNvSpPr/>
          <p:nvPr/>
        </p:nvSpPr>
        <p:spPr>
          <a:xfrm>
            <a:off x="2643174" y="857238"/>
            <a:ext cx="3657058" cy="214314"/>
          </a:xfrm>
          <a:custGeom>
            <a:avLst/>
            <a:gdLst/>
            <a:ahLst/>
            <a:cxnLst/>
            <a:rect l="0" t="0" r="0" b="0"/>
            <a:pathLst>
              <a:path w="27831" h="2831" extrusionOk="0">
                <a:moveTo>
                  <a:pt x="27264" y="944"/>
                </a:moveTo>
                <a:lnTo>
                  <a:pt x="27359" y="1086"/>
                </a:lnTo>
                <a:lnTo>
                  <a:pt x="27359" y="944"/>
                </a:lnTo>
                <a:close/>
                <a:moveTo>
                  <a:pt x="27359" y="1086"/>
                </a:moveTo>
                <a:lnTo>
                  <a:pt x="27359" y="1133"/>
                </a:lnTo>
                <a:lnTo>
                  <a:pt x="27372" y="1106"/>
                </a:lnTo>
                <a:lnTo>
                  <a:pt x="27372" y="1106"/>
                </a:lnTo>
                <a:lnTo>
                  <a:pt x="27359" y="1086"/>
                </a:lnTo>
                <a:close/>
                <a:moveTo>
                  <a:pt x="27453" y="944"/>
                </a:moveTo>
                <a:lnTo>
                  <a:pt x="27372" y="1106"/>
                </a:lnTo>
                <a:lnTo>
                  <a:pt x="27372" y="1106"/>
                </a:lnTo>
                <a:lnTo>
                  <a:pt x="27453" y="1227"/>
                </a:lnTo>
                <a:lnTo>
                  <a:pt x="27453" y="944"/>
                </a:lnTo>
                <a:close/>
                <a:moveTo>
                  <a:pt x="27642" y="1039"/>
                </a:moveTo>
                <a:lnTo>
                  <a:pt x="27453" y="1227"/>
                </a:lnTo>
                <a:lnTo>
                  <a:pt x="27453" y="1322"/>
                </a:lnTo>
                <a:lnTo>
                  <a:pt x="27453" y="1416"/>
                </a:lnTo>
                <a:lnTo>
                  <a:pt x="27830" y="1416"/>
                </a:lnTo>
                <a:lnTo>
                  <a:pt x="27830" y="1227"/>
                </a:lnTo>
                <a:lnTo>
                  <a:pt x="27736" y="1322"/>
                </a:lnTo>
                <a:lnTo>
                  <a:pt x="27736" y="1227"/>
                </a:lnTo>
                <a:lnTo>
                  <a:pt x="27736" y="1133"/>
                </a:lnTo>
                <a:lnTo>
                  <a:pt x="27642" y="1039"/>
                </a:lnTo>
                <a:close/>
                <a:moveTo>
                  <a:pt x="20189" y="1"/>
                </a:moveTo>
                <a:lnTo>
                  <a:pt x="20095" y="190"/>
                </a:lnTo>
                <a:lnTo>
                  <a:pt x="20000" y="95"/>
                </a:lnTo>
                <a:lnTo>
                  <a:pt x="19906" y="284"/>
                </a:lnTo>
                <a:lnTo>
                  <a:pt x="19812" y="473"/>
                </a:lnTo>
                <a:lnTo>
                  <a:pt x="19529" y="284"/>
                </a:lnTo>
                <a:lnTo>
                  <a:pt x="19340" y="95"/>
                </a:lnTo>
                <a:lnTo>
                  <a:pt x="19246" y="95"/>
                </a:lnTo>
                <a:lnTo>
                  <a:pt x="19246" y="190"/>
                </a:lnTo>
                <a:lnTo>
                  <a:pt x="19151" y="378"/>
                </a:lnTo>
                <a:lnTo>
                  <a:pt x="19434" y="190"/>
                </a:lnTo>
                <a:lnTo>
                  <a:pt x="19246" y="473"/>
                </a:lnTo>
                <a:lnTo>
                  <a:pt x="19434" y="378"/>
                </a:lnTo>
                <a:lnTo>
                  <a:pt x="19434" y="567"/>
                </a:lnTo>
                <a:lnTo>
                  <a:pt x="19151" y="567"/>
                </a:lnTo>
                <a:lnTo>
                  <a:pt x="19151" y="190"/>
                </a:lnTo>
                <a:lnTo>
                  <a:pt x="19057" y="95"/>
                </a:lnTo>
                <a:lnTo>
                  <a:pt x="18963" y="95"/>
                </a:lnTo>
                <a:lnTo>
                  <a:pt x="18774" y="284"/>
                </a:lnTo>
                <a:lnTo>
                  <a:pt x="18680" y="473"/>
                </a:lnTo>
                <a:lnTo>
                  <a:pt x="18585" y="378"/>
                </a:lnTo>
                <a:lnTo>
                  <a:pt x="18491" y="190"/>
                </a:lnTo>
                <a:lnTo>
                  <a:pt x="18397" y="378"/>
                </a:lnTo>
                <a:lnTo>
                  <a:pt x="17925" y="567"/>
                </a:lnTo>
                <a:lnTo>
                  <a:pt x="18019" y="284"/>
                </a:lnTo>
                <a:lnTo>
                  <a:pt x="17831" y="378"/>
                </a:lnTo>
                <a:lnTo>
                  <a:pt x="17642" y="567"/>
                </a:lnTo>
                <a:lnTo>
                  <a:pt x="17642" y="661"/>
                </a:lnTo>
                <a:lnTo>
                  <a:pt x="17453" y="567"/>
                </a:lnTo>
                <a:lnTo>
                  <a:pt x="17170" y="473"/>
                </a:lnTo>
                <a:lnTo>
                  <a:pt x="16699" y="473"/>
                </a:lnTo>
                <a:lnTo>
                  <a:pt x="16699" y="567"/>
                </a:lnTo>
                <a:lnTo>
                  <a:pt x="16604" y="661"/>
                </a:lnTo>
                <a:lnTo>
                  <a:pt x="16416" y="378"/>
                </a:lnTo>
                <a:lnTo>
                  <a:pt x="16227" y="378"/>
                </a:lnTo>
                <a:lnTo>
                  <a:pt x="15661" y="661"/>
                </a:lnTo>
                <a:lnTo>
                  <a:pt x="15661" y="473"/>
                </a:lnTo>
                <a:lnTo>
                  <a:pt x="15567" y="756"/>
                </a:lnTo>
                <a:lnTo>
                  <a:pt x="15378" y="473"/>
                </a:lnTo>
                <a:lnTo>
                  <a:pt x="15567" y="473"/>
                </a:lnTo>
                <a:lnTo>
                  <a:pt x="15472" y="378"/>
                </a:lnTo>
                <a:lnTo>
                  <a:pt x="15378" y="378"/>
                </a:lnTo>
                <a:lnTo>
                  <a:pt x="15189" y="473"/>
                </a:lnTo>
                <a:lnTo>
                  <a:pt x="15000" y="756"/>
                </a:lnTo>
                <a:lnTo>
                  <a:pt x="14906" y="661"/>
                </a:lnTo>
                <a:lnTo>
                  <a:pt x="14812" y="473"/>
                </a:lnTo>
                <a:lnTo>
                  <a:pt x="14529" y="756"/>
                </a:lnTo>
                <a:lnTo>
                  <a:pt x="14623" y="567"/>
                </a:lnTo>
                <a:lnTo>
                  <a:pt x="14529" y="661"/>
                </a:lnTo>
                <a:lnTo>
                  <a:pt x="14340" y="756"/>
                </a:lnTo>
                <a:lnTo>
                  <a:pt x="14340" y="567"/>
                </a:lnTo>
                <a:lnTo>
                  <a:pt x="14246" y="473"/>
                </a:lnTo>
                <a:lnTo>
                  <a:pt x="13963" y="378"/>
                </a:lnTo>
                <a:lnTo>
                  <a:pt x="13585" y="284"/>
                </a:lnTo>
                <a:lnTo>
                  <a:pt x="13302" y="284"/>
                </a:lnTo>
                <a:lnTo>
                  <a:pt x="13302" y="378"/>
                </a:lnTo>
                <a:lnTo>
                  <a:pt x="13302" y="473"/>
                </a:lnTo>
                <a:lnTo>
                  <a:pt x="13208" y="473"/>
                </a:lnTo>
                <a:lnTo>
                  <a:pt x="13208" y="661"/>
                </a:lnTo>
                <a:lnTo>
                  <a:pt x="13114" y="661"/>
                </a:lnTo>
                <a:lnTo>
                  <a:pt x="13019" y="567"/>
                </a:lnTo>
                <a:lnTo>
                  <a:pt x="12925" y="378"/>
                </a:lnTo>
                <a:lnTo>
                  <a:pt x="12831" y="95"/>
                </a:lnTo>
                <a:lnTo>
                  <a:pt x="12831" y="378"/>
                </a:lnTo>
                <a:lnTo>
                  <a:pt x="12736" y="378"/>
                </a:lnTo>
                <a:lnTo>
                  <a:pt x="12642" y="284"/>
                </a:lnTo>
                <a:lnTo>
                  <a:pt x="12548" y="190"/>
                </a:lnTo>
                <a:lnTo>
                  <a:pt x="12265" y="190"/>
                </a:lnTo>
                <a:lnTo>
                  <a:pt x="12170" y="473"/>
                </a:lnTo>
                <a:lnTo>
                  <a:pt x="12076" y="378"/>
                </a:lnTo>
                <a:lnTo>
                  <a:pt x="11887" y="284"/>
                </a:lnTo>
                <a:lnTo>
                  <a:pt x="11510" y="378"/>
                </a:lnTo>
                <a:lnTo>
                  <a:pt x="10755" y="661"/>
                </a:lnTo>
                <a:lnTo>
                  <a:pt x="10661" y="473"/>
                </a:lnTo>
                <a:lnTo>
                  <a:pt x="10567" y="378"/>
                </a:lnTo>
                <a:lnTo>
                  <a:pt x="10095" y="378"/>
                </a:lnTo>
                <a:lnTo>
                  <a:pt x="9529" y="473"/>
                </a:lnTo>
                <a:lnTo>
                  <a:pt x="9340" y="473"/>
                </a:lnTo>
                <a:lnTo>
                  <a:pt x="9152" y="378"/>
                </a:lnTo>
                <a:lnTo>
                  <a:pt x="9152" y="473"/>
                </a:lnTo>
                <a:lnTo>
                  <a:pt x="9152" y="567"/>
                </a:lnTo>
                <a:lnTo>
                  <a:pt x="8963" y="661"/>
                </a:lnTo>
                <a:lnTo>
                  <a:pt x="8869" y="567"/>
                </a:lnTo>
                <a:lnTo>
                  <a:pt x="8680" y="473"/>
                </a:lnTo>
                <a:lnTo>
                  <a:pt x="8680" y="756"/>
                </a:lnTo>
                <a:lnTo>
                  <a:pt x="8491" y="661"/>
                </a:lnTo>
                <a:lnTo>
                  <a:pt x="8208" y="567"/>
                </a:lnTo>
                <a:lnTo>
                  <a:pt x="7925" y="661"/>
                </a:lnTo>
                <a:lnTo>
                  <a:pt x="7831" y="756"/>
                </a:lnTo>
                <a:lnTo>
                  <a:pt x="7548" y="567"/>
                </a:lnTo>
                <a:lnTo>
                  <a:pt x="7359" y="473"/>
                </a:lnTo>
                <a:lnTo>
                  <a:pt x="7170" y="944"/>
                </a:lnTo>
                <a:lnTo>
                  <a:pt x="6982" y="661"/>
                </a:lnTo>
                <a:lnTo>
                  <a:pt x="6793" y="661"/>
                </a:lnTo>
                <a:lnTo>
                  <a:pt x="6604" y="756"/>
                </a:lnTo>
                <a:lnTo>
                  <a:pt x="6510" y="661"/>
                </a:lnTo>
                <a:lnTo>
                  <a:pt x="6416" y="756"/>
                </a:lnTo>
                <a:lnTo>
                  <a:pt x="6038" y="944"/>
                </a:lnTo>
                <a:lnTo>
                  <a:pt x="6038" y="1039"/>
                </a:lnTo>
                <a:lnTo>
                  <a:pt x="5850" y="1133"/>
                </a:lnTo>
                <a:lnTo>
                  <a:pt x="5850" y="1039"/>
                </a:lnTo>
                <a:lnTo>
                  <a:pt x="5755" y="1039"/>
                </a:lnTo>
                <a:lnTo>
                  <a:pt x="5567" y="1227"/>
                </a:lnTo>
                <a:lnTo>
                  <a:pt x="5472" y="1227"/>
                </a:lnTo>
                <a:lnTo>
                  <a:pt x="5378" y="1039"/>
                </a:lnTo>
                <a:lnTo>
                  <a:pt x="5378" y="1133"/>
                </a:lnTo>
                <a:lnTo>
                  <a:pt x="5189" y="1227"/>
                </a:lnTo>
                <a:lnTo>
                  <a:pt x="5095" y="1133"/>
                </a:lnTo>
                <a:lnTo>
                  <a:pt x="4906" y="1039"/>
                </a:lnTo>
                <a:lnTo>
                  <a:pt x="5189" y="1039"/>
                </a:lnTo>
                <a:lnTo>
                  <a:pt x="5095" y="944"/>
                </a:lnTo>
                <a:lnTo>
                  <a:pt x="5095" y="756"/>
                </a:lnTo>
                <a:lnTo>
                  <a:pt x="5001" y="944"/>
                </a:lnTo>
                <a:lnTo>
                  <a:pt x="4529" y="944"/>
                </a:lnTo>
                <a:lnTo>
                  <a:pt x="4529" y="1133"/>
                </a:lnTo>
                <a:lnTo>
                  <a:pt x="4718" y="1133"/>
                </a:lnTo>
                <a:lnTo>
                  <a:pt x="4623" y="1227"/>
                </a:lnTo>
                <a:lnTo>
                  <a:pt x="4623" y="1133"/>
                </a:lnTo>
                <a:lnTo>
                  <a:pt x="4529" y="1416"/>
                </a:lnTo>
                <a:lnTo>
                  <a:pt x="4340" y="1227"/>
                </a:lnTo>
                <a:lnTo>
                  <a:pt x="4152" y="1039"/>
                </a:lnTo>
                <a:lnTo>
                  <a:pt x="3963" y="1039"/>
                </a:lnTo>
                <a:lnTo>
                  <a:pt x="3774" y="1416"/>
                </a:lnTo>
                <a:lnTo>
                  <a:pt x="3774" y="1322"/>
                </a:lnTo>
                <a:lnTo>
                  <a:pt x="3774" y="1227"/>
                </a:lnTo>
                <a:lnTo>
                  <a:pt x="3680" y="1322"/>
                </a:lnTo>
                <a:lnTo>
                  <a:pt x="3586" y="1510"/>
                </a:lnTo>
                <a:lnTo>
                  <a:pt x="3208" y="1416"/>
                </a:lnTo>
                <a:lnTo>
                  <a:pt x="2454" y="1416"/>
                </a:lnTo>
                <a:lnTo>
                  <a:pt x="1793" y="1510"/>
                </a:lnTo>
                <a:lnTo>
                  <a:pt x="1510" y="1605"/>
                </a:lnTo>
                <a:lnTo>
                  <a:pt x="1321" y="1699"/>
                </a:lnTo>
                <a:lnTo>
                  <a:pt x="1321" y="1605"/>
                </a:lnTo>
                <a:lnTo>
                  <a:pt x="1038" y="1699"/>
                </a:lnTo>
                <a:lnTo>
                  <a:pt x="755" y="1793"/>
                </a:lnTo>
                <a:lnTo>
                  <a:pt x="567" y="1793"/>
                </a:lnTo>
                <a:lnTo>
                  <a:pt x="378" y="1888"/>
                </a:lnTo>
                <a:lnTo>
                  <a:pt x="284" y="1699"/>
                </a:lnTo>
                <a:lnTo>
                  <a:pt x="95" y="1605"/>
                </a:lnTo>
                <a:lnTo>
                  <a:pt x="1" y="1793"/>
                </a:lnTo>
                <a:lnTo>
                  <a:pt x="1" y="2076"/>
                </a:lnTo>
                <a:lnTo>
                  <a:pt x="95" y="2548"/>
                </a:lnTo>
                <a:lnTo>
                  <a:pt x="189" y="2831"/>
                </a:lnTo>
                <a:lnTo>
                  <a:pt x="284" y="2737"/>
                </a:lnTo>
                <a:lnTo>
                  <a:pt x="472" y="2831"/>
                </a:lnTo>
                <a:lnTo>
                  <a:pt x="567" y="2548"/>
                </a:lnTo>
                <a:lnTo>
                  <a:pt x="661" y="2642"/>
                </a:lnTo>
                <a:lnTo>
                  <a:pt x="661" y="2737"/>
                </a:lnTo>
                <a:lnTo>
                  <a:pt x="755" y="2642"/>
                </a:lnTo>
                <a:lnTo>
                  <a:pt x="944" y="2548"/>
                </a:lnTo>
                <a:lnTo>
                  <a:pt x="1227" y="2548"/>
                </a:lnTo>
                <a:lnTo>
                  <a:pt x="1227" y="2642"/>
                </a:lnTo>
                <a:lnTo>
                  <a:pt x="1321" y="2737"/>
                </a:lnTo>
                <a:lnTo>
                  <a:pt x="1416" y="2831"/>
                </a:lnTo>
                <a:lnTo>
                  <a:pt x="1510" y="2642"/>
                </a:lnTo>
                <a:lnTo>
                  <a:pt x="1793" y="2548"/>
                </a:lnTo>
                <a:lnTo>
                  <a:pt x="1699" y="2642"/>
                </a:lnTo>
                <a:lnTo>
                  <a:pt x="1887" y="2737"/>
                </a:lnTo>
                <a:lnTo>
                  <a:pt x="1887" y="2454"/>
                </a:lnTo>
                <a:lnTo>
                  <a:pt x="1982" y="2265"/>
                </a:lnTo>
                <a:lnTo>
                  <a:pt x="2076" y="2737"/>
                </a:lnTo>
                <a:lnTo>
                  <a:pt x="2171" y="2359"/>
                </a:lnTo>
                <a:lnTo>
                  <a:pt x="2265" y="2642"/>
                </a:lnTo>
                <a:lnTo>
                  <a:pt x="2265" y="2548"/>
                </a:lnTo>
                <a:lnTo>
                  <a:pt x="2359" y="2454"/>
                </a:lnTo>
                <a:lnTo>
                  <a:pt x="2454" y="2548"/>
                </a:lnTo>
                <a:lnTo>
                  <a:pt x="2454" y="2737"/>
                </a:lnTo>
                <a:lnTo>
                  <a:pt x="2548" y="2548"/>
                </a:lnTo>
                <a:lnTo>
                  <a:pt x="2548" y="2454"/>
                </a:lnTo>
                <a:lnTo>
                  <a:pt x="2642" y="2548"/>
                </a:lnTo>
                <a:lnTo>
                  <a:pt x="2642" y="2642"/>
                </a:lnTo>
                <a:lnTo>
                  <a:pt x="2831" y="2454"/>
                </a:lnTo>
                <a:lnTo>
                  <a:pt x="3020" y="2454"/>
                </a:lnTo>
                <a:lnTo>
                  <a:pt x="3114" y="2265"/>
                </a:lnTo>
                <a:lnTo>
                  <a:pt x="3114" y="2076"/>
                </a:lnTo>
                <a:lnTo>
                  <a:pt x="3208" y="1982"/>
                </a:lnTo>
                <a:lnTo>
                  <a:pt x="3208" y="2076"/>
                </a:lnTo>
                <a:lnTo>
                  <a:pt x="3208" y="2265"/>
                </a:lnTo>
                <a:lnTo>
                  <a:pt x="3303" y="2076"/>
                </a:lnTo>
                <a:lnTo>
                  <a:pt x="3491" y="2076"/>
                </a:lnTo>
                <a:lnTo>
                  <a:pt x="3491" y="2171"/>
                </a:lnTo>
                <a:lnTo>
                  <a:pt x="3397" y="2265"/>
                </a:lnTo>
                <a:lnTo>
                  <a:pt x="3303" y="2359"/>
                </a:lnTo>
                <a:lnTo>
                  <a:pt x="3303" y="2548"/>
                </a:lnTo>
                <a:lnTo>
                  <a:pt x="3491" y="2548"/>
                </a:lnTo>
                <a:lnTo>
                  <a:pt x="3586" y="2454"/>
                </a:lnTo>
                <a:lnTo>
                  <a:pt x="3680" y="2265"/>
                </a:lnTo>
                <a:lnTo>
                  <a:pt x="4152" y="2265"/>
                </a:lnTo>
                <a:lnTo>
                  <a:pt x="4152" y="2359"/>
                </a:lnTo>
                <a:lnTo>
                  <a:pt x="4246" y="2171"/>
                </a:lnTo>
                <a:lnTo>
                  <a:pt x="4340" y="2171"/>
                </a:lnTo>
                <a:lnTo>
                  <a:pt x="4246" y="2265"/>
                </a:lnTo>
                <a:lnTo>
                  <a:pt x="5284" y="2265"/>
                </a:lnTo>
                <a:lnTo>
                  <a:pt x="5567" y="2171"/>
                </a:lnTo>
                <a:lnTo>
                  <a:pt x="5755" y="2171"/>
                </a:lnTo>
                <a:lnTo>
                  <a:pt x="5755" y="2076"/>
                </a:lnTo>
                <a:lnTo>
                  <a:pt x="6416" y="2076"/>
                </a:lnTo>
                <a:lnTo>
                  <a:pt x="6510" y="1888"/>
                </a:lnTo>
                <a:lnTo>
                  <a:pt x="6604" y="1888"/>
                </a:lnTo>
                <a:lnTo>
                  <a:pt x="7170" y="1982"/>
                </a:lnTo>
                <a:lnTo>
                  <a:pt x="7453" y="1888"/>
                </a:lnTo>
                <a:lnTo>
                  <a:pt x="7548" y="1888"/>
                </a:lnTo>
                <a:lnTo>
                  <a:pt x="7642" y="1699"/>
                </a:lnTo>
                <a:lnTo>
                  <a:pt x="7736" y="1888"/>
                </a:lnTo>
                <a:lnTo>
                  <a:pt x="7925" y="2076"/>
                </a:lnTo>
                <a:lnTo>
                  <a:pt x="8114" y="1793"/>
                </a:lnTo>
                <a:lnTo>
                  <a:pt x="8114" y="1982"/>
                </a:lnTo>
                <a:lnTo>
                  <a:pt x="8208" y="1793"/>
                </a:lnTo>
                <a:lnTo>
                  <a:pt x="8302" y="1982"/>
                </a:lnTo>
                <a:lnTo>
                  <a:pt x="8302" y="1888"/>
                </a:lnTo>
                <a:lnTo>
                  <a:pt x="8302" y="1793"/>
                </a:lnTo>
                <a:lnTo>
                  <a:pt x="8491" y="1793"/>
                </a:lnTo>
                <a:lnTo>
                  <a:pt x="8585" y="1888"/>
                </a:lnTo>
                <a:lnTo>
                  <a:pt x="8774" y="1793"/>
                </a:lnTo>
                <a:lnTo>
                  <a:pt x="8774" y="1982"/>
                </a:lnTo>
                <a:lnTo>
                  <a:pt x="8869" y="1888"/>
                </a:lnTo>
                <a:lnTo>
                  <a:pt x="9718" y="1888"/>
                </a:lnTo>
                <a:lnTo>
                  <a:pt x="9623" y="1793"/>
                </a:lnTo>
                <a:lnTo>
                  <a:pt x="9718" y="1605"/>
                </a:lnTo>
                <a:lnTo>
                  <a:pt x="9812" y="1699"/>
                </a:lnTo>
                <a:lnTo>
                  <a:pt x="9812" y="1793"/>
                </a:lnTo>
                <a:lnTo>
                  <a:pt x="9906" y="1888"/>
                </a:lnTo>
                <a:lnTo>
                  <a:pt x="10095" y="1982"/>
                </a:lnTo>
                <a:lnTo>
                  <a:pt x="10661" y="1793"/>
                </a:lnTo>
                <a:lnTo>
                  <a:pt x="11038" y="1510"/>
                </a:lnTo>
                <a:lnTo>
                  <a:pt x="11133" y="1699"/>
                </a:lnTo>
                <a:lnTo>
                  <a:pt x="11321" y="1699"/>
                </a:lnTo>
                <a:lnTo>
                  <a:pt x="11510" y="1605"/>
                </a:lnTo>
                <a:lnTo>
                  <a:pt x="11604" y="1416"/>
                </a:lnTo>
                <a:lnTo>
                  <a:pt x="11982" y="1605"/>
                </a:lnTo>
                <a:lnTo>
                  <a:pt x="12453" y="1699"/>
                </a:lnTo>
                <a:lnTo>
                  <a:pt x="12642" y="1510"/>
                </a:lnTo>
                <a:lnTo>
                  <a:pt x="12642" y="1699"/>
                </a:lnTo>
                <a:lnTo>
                  <a:pt x="12925" y="1510"/>
                </a:lnTo>
                <a:lnTo>
                  <a:pt x="13208" y="1510"/>
                </a:lnTo>
                <a:lnTo>
                  <a:pt x="14057" y="1699"/>
                </a:lnTo>
                <a:lnTo>
                  <a:pt x="14434" y="1793"/>
                </a:lnTo>
                <a:lnTo>
                  <a:pt x="14812" y="1793"/>
                </a:lnTo>
                <a:lnTo>
                  <a:pt x="15095" y="1699"/>
                </a:lnTo>
                <a:lnTo>
                  <a:pt x="15378" y="1510"/>
                </a:lnTo>
                <a:lnTo>
                  <a:pt x="15472" y="1416"/>
                </a:lnTo>
                <a:lnTo>
                  <a:pt x="15472" y="1510"/>
                </a:lnTo>
                <a:lnTo>
                  <a:pt x="15472" y="1699"/>
                </a:lnTo>
                <a:lnTo>
                  <a:pt x="16416" y="1510"/>
                </a:lnTo>
                <a:lnTo>
                  <a:pt x="16416" y="1605"/>
                </a:lnTo>
                <a:lnTo>
                  <a:pt x="16510" y="1605"/>
                </a:lnTo>
                <a:lnTo>
                  <a:pt x="16604" y="1510"/>
                </a:lnTo>
                <a:lnTo>
                  <a:pt x="17642" y="1510"/>
                </a:lnTo>
                <a:lnTo>
                  <a:pt x="17736" y="1605"/>
                </a:lnTo>
                <a:lnTo>
                  <a:pt x="17831" y="1605"/>
                </a:lnTo>
                <a:lnTo>
                  <a:pt x="18397" y="1510"/>
                </a:lnTo>
                <a:lnTo>
                  <a:pt x="19057" y="1322"/>
                </a:lnTo>
                <a:lnTo>
                  <a:pt x="18774" y="1605"/>
                </a:lnTo>
                <a:lnTo>
                  <a:pt x="19151" y="1322"/>
                </a:lnTo>
                <a:lnTo>
                  <a:pt x="19340" y="1322"/>
                </a:lnTo>
                <a:lnTo>
                  <a:pt x="19340" y="1510"/>
                </a:lnTo>
                <a:lnTo>
                  <a:pt x="19529" y="1416"/>
                </a:lnTo>
                <a:lnTo>
                  <a:pt x="19906" y="1416"/>
                </a:lnTo>
                <a:lnTo>
                  <a:pt x="20000" y="1322"/>
                </a:lnTo>
                <a:lnTo>
                  <a:pt x="20095" y="944"/>
                </a:lnTo>
                <a:lnTo>
                  <a:pt x="20095" y="1133"/>
                </a:lnTo>
                <a:lnTo>
                  <a:pt x="20189" y="1227"/>
                </a:lnTo>
                <a:lnTo>
                  <a:pt x="20189" y="1416"/>
                </a:lnTo>
                <a:lnTo>
                  <a:pt x="20283" y="1322"/>
                </a:lnTo>
                <a:lnTo>
                  <a:pt x="20378" y="1322"/>
                </a:lnTo>
                <a:lnTo>
                  <a:pt x="20378" y="1416"/>
                </a:lnTo>
                <a:lnTo>
                  <a:pt x="20661" y="1227"/>
                </a:lnTo>
                <a:lnTo>
                  <a:pt x="20944" y="1133"/>
                </a:lnTo>
                <a:lnTo>
                  <a:pt x="21038" y="1133"/>
                </a:lnTo>
                <a:lnTo>
                  <a:pt x="21132" y="1416"/>
                </a:lnTo>
                <a:lnTo>
                  <a:pt x="21604" y="1227"/>
                </a:lnTo>
                <a:lnTo>
                  <a:pt x="21510" y="1039"/>
                </a:lnTo>
                <a:lnTo>
                  <a:pt x="21510" y="944"/>
                </a:lnTo>
                <a:lnTo>
                  <a:pt x="21698" y="944"/>
                </a:lnTo>
                <a:lnTo>
                  <a:pt x="21604" y="1039"/>
                </a:lnTo>
                <a:lnTo>
                  <a:pt x="21982" y="1039"/>
                </a:lnTo>
                <a:lnTo>
                  <a:pt x="21887" y="1227"/>
                </a:lnTo>
                <a:lnTo>
                  <a:pt x="21887" y="1227"/>
                </a:lnTo>
                <a:lnTo>
                  <a:pt x="22170" y="1039"/>
                </a:lnTo>
                <a:lnTo>
                  <a:pt x="22265" y="1227"/>
                </a:lnTo>
                <a:lnTo>
                  <a:pt x="22265" y="1133"/>
                </a:lnTo>
                <a:lnTo>
                  <a:pt x="22265" y="1039"/>
                </a:lnTo>
                <a:lnTo>
                  <a:pt x="22548" y="1039"/>
                </a:lnTo>
                <a:lnTo>
                  <a:pt x="22642" y="1322"/>
                </a:lnTo>
                <a:lnTo>
                  <a:pt x="23019" y="1227"/>
                </a:lnTo>
                <a:lnTo>
                  <a:pt x="23208" y="1133"/>
                </a:lnTo>
                <a:lnTo>
                  <a:pt x="23302" y="1039"/>
                </a:lnTo>
                <a:lnTo>
                  <a:pt x="23397" y="1133"/>
                </a:lnTo>
                <a:lnTo>
                  <a:pt x="23397" y="1227"/>
                </a:lnTo>
                <a:lnTo>
                  <a:pt x="23680" y="1227"/>
                </a:lnTo>
                <a:lnTo>
                  <a:pt x="23868" y="1133"/>
                </a:lnTo>
                <a:lnTo>
                  <a:pt x="24057" y="1227"/>
                </a:lnTo>
                <a:lnTo>
                  <a:pt x="24246" y="1227"/>
                </a:lnTo>
                <a:lnTo>
                  <a:pt x="24246" y="1133"/>
                </a:lnTo>
                <a:lnTo>
                  <a:pt x="24529" y="1227"/>
                </a:lnTo>
                <a:lnTo>
                  <a:pt x="24906" y="1322"/>
                </a:lnTo>
                <a:lnTo>
                  <a:pt x="25179" y="1048"/>
                </a:lnTo>
                <a:lnTo>
                  <a:pt x="25095" y="1133"/>
                </a:lnTo>
                <a:lnTo>
                  <a:pt x="25189" y="1227"/>
                </a:lnTo>
                <a:lnTo>
                  <a:pt x="25189" y="1133"/>
                </a:lnTo>
                <a:lnTo>
                  <a:pt x="25283" y="1039"/>
                </a:lnTo>
                <a:lnTo>
                  <a:pt x="25378" y="944"/>
                </a:lnTo>
                <a:lnTo>
                  <a:pt x="25472" y="944"/>
                </a:lnTo>
                <a:lnTo>
                  <a:pt x="25472" y="1133"/>
                </a:lnTo>
                <a:lnTo>
                  <a:pt x="25566" y="1039"/>
                </a:lnTo>
                <a:lnTo>
                  <a:pt x="25661" y="1039"/>
                </a:lnTo>
                <a:lnTo>
                  <a:pt x="25566" y="1133"/>
                </a:lnTo>
                <a:lnTo>
                  <a:pt x="25661" y="1227"/>
                </a:lnTo>
                <a:lnTo>
                  <a:pt x="25849" y="1322"/>
                </a:lnTo>
                <a:lnTo>
                  <a:pt x="25944" y="1133"/>
                </a:lnTo>
                <a:lnTo>
                  <a:pt x="26132" y="1039"/>
                </a:lnTo>
                <a:lnTo>
                  <a:pt x="26132" y="1039"/>
                </a:lnTo>
                <a:lnTo>
                  <a:pt x="26038" y="1227"/>
                </a:lnTo>
                <a:lnTo>
                  <a:pt x="26132" y="1322"/>
                </a:lnTo>
                <a:lnTo>
                  <a:pt x="26321" y="1416"/>
                </a:lnTo>
                <a:lnTo>
                  <a:pt x="26415" y="1416"/>
                </a:lnTo>
                <a:lnTo>
                  <a:pt x="26887" y="1227"/>
                </a:lnTo>
                <a:lnTo>
                  <a:pt x="27264" y="944"/>
                </a:lnTo>
                <a:lnTo>
                  <a:pt x="27170" y="944"/>
                </a:lnTo>
                <a:lnTo>
                  <a:pt x="27264" y="850"/>
                </a:lnTo>
                <a:lnTo>
                  <a:pt x="26981" y="756"/>
                </a:lnTo>
                <a:lnTo>
                  <a:pt x="26887" y="944"/>
                </a:lnTo>
                <a:lnTo>
                  <a:pt x="26793" y="1133"/>
                </a:lnTo>
                <a:lnTo>
                  <a:pt x="26793" y="661"/>
                </a:lnTo>
                <a:lnTo>
                  <a:pt x="26604" y="944"/>
                </a:lnTo>
                <a:lnTo>
                  <a:pt x="26510" y="850"/>
                </a:lnTo>
                <a:lnTo>
                  <a:pt x="26415" y="756"/>
                </a:lnTo>
                <a:lnTo>
                  <a:pt x="26321" y="944"/>
                </a:lnTo>
                <a:lnTo>
                  <a:pt x="26227" y="661"/>
                </a:lnTo>
                <a:lnTo>
                  <a:pt x="26038" y="756"/>
                </a:lnTo>
                <a:lnTo>
                  <a:pt x="25849" y="661"/>
                </a:lnTo>
                <a:lnTo>
                  <a:pt x="25378" y="567"/>
                </a:lnTo>
                <a:lnTo>
                  <a:pt x="25283" y="661"/>
                </a:lnTo>
                <a:lnTo>
                  <a:pt x="25095" y="756"/>
                </a:lnTo>
                <a:lnTo>
                  <a:pt x="25189" y="473"/>
                </a:lnTo>
                <a:lnTo>
                  <a:pt x="25000" y="661"/>
                </a:lnTo>
                <a:lnTo>
                  <a:pt x="25000" y="661"/>
                </a:lnTo>
                <a:lnTo>
                  <a:pt x="25095" y="473"/>
                </a:lnTo>
                <a:lnTo>
                  <a:pt x="24906" y="567"/>
                </a:lnTo>
                <a:lnTo>
                  <a:pt x="24717" y="567"/>
                </a:lnTo>
                <a:lnTo>
                  <a:pt x="24717" y="756"/>
                </a:lnTo>
                <a:lnTo>
                  <a:pt x="24623" y="1039"/>
                </a:lnTo>
                <a:lnTo>
                  <a:pt x="24623" y="850"/>
                </a:lnTo>
                <a:lnTo>
                  <a:pt x="24717" y="661"/>
                </a:lnTo>
                <a:lnTo>
                  <a:pt x="24623" y="756"/>
                </a:lnTo>
                <a:lnTo>
                  <a:pt x="24623" y="661"/>
                </a:lnTo>
                <a:lnTo>
                  <a:pt x="24529" y="473"/>
                </a:lnTo>
                <a:lnTo>
                  <a:pt x="24529" y="661"/>
                </a:lnTo>
                <a:lnTo>
                  <a:pt x="24434" y="567"/>
                </a:lnTo>
                <a:lnTo>
                  <a:pt x="24340" y="378"/>
                </a:lnTo>
                <a:lnTo>
                  <a:pt x="24246" y="567"/>
                </a:lnTo>
                <a:lnTo>
                  <a:pt x="23963" y="567"/>
                </a:lnTo>
                <a:lnTo>
                  <a:pt x="23397" y="661"/>
                </a:lnTo>
                <a:lnTo>
                  <a:pt x="23114" y="661"/>
                </a:lnTo>
                <a:lnTo>
                  <a:pt x="22925" y="567"/>
                </a:lnTo>
                <a:lnTo>
                  <a:pt x="22925" y="473"/>
                </a:lnTo>
                <a:lnTo>
                  <a:pt x="23019" y="473"/>
                </a:lnTo>
                <a:lnTo>
                  <a:pt x="22642" y="378"/>
                </a:lnTo>
                <a:lnTo>
                  <a:pt x="22736" y="473"/>
                </a:lnTo>
                <a:lnTo>
                  <a:pt x="22548" y="473"/>
                </a:lnTo>
                <a:lnTo>
                  <a:pt x="22642" y="284"/>
                </a:lnTo>
                <a:lnTo>
                  <a:pt x="22548" y="190"/>
                </a:lnTo>
                <a:lnTo>
                  <a:pt x="22453" y="190"/>
                </a:lnTo>
                <a:lnTo>
                  <a:pt x="22359" y="284"/>
                </a:lnTo>
                <a:lnTo>
                  <a:pt x="22170" y="378"/>
                </a:lnTo>
                <a:lnTo>
                  <a:pt x="22076" y="284"/>
                </a:lnTo>
                <a:lnTo>
                  <a:pt x="22170" y="473"/>
                </a:lnTo>
                <a:lnTo>
                  <a:pt x="21887" y="190"/>
                </a:lnTo>
                <a:lnTo>
                  <a:pt x="21793" y="190"/>
                </a:lnTo>
                <a:lnTo>
                  <a:pt x="21698" y="378"/>
                </a:lnTo>
                <a:lnTo>
                  <a:pt x="21604" y="756"/>
                </a:lnTo>
                <a:lnTo>
                  <a:pt x="21415" y="661"/>
                </a:lnTo>
                <a:lnTo>
                  <a:pt x="21510" y="473"/>
                </a:lnTo>
                <a:lnTo>
                  <a:pt x="21604" y="284"/>
                </a:lnTo>
                <a:lnTo>
                  <a:pt x="21415" y="284"/>
                </a:lnTo>
                <a:lnTo>
                  <a:pt x="21415" y="190"/>
                </a:lnTo>
                <a:lnTo>
                  <a:pt x="21227" y="378"/>
                </a:lnTo>
                <a:lnTo>
                  <a:pt x="20944" y="567"/>
                </a:lnTo>
                <a:lnTo>
                  <a:pt x="20566" y="1"/>
                </a:lnTo>
                <a:lnTo>
                  <a:pt x="20472" y="95"/>
                </a:lnTo>
                <a:lnTo>
                  <a:pt x="20472" y="190"/>
                </a:lnTo>
                <a:lnTo>
                  <a:pt x="20472" y="378"/>
                </a:lnTo>
                <a:lnTo>
                  <a:pt x="20283" y="284"/>
                </a:lnTo>
                <a:lnTo>
                  <a:pt x="20283" y="190"/>
                </a:lnTo>
                <a:lnTo>
                  <a:pt x="20378" y="95"/>
                </a:lnTo>
                <a:lnTo>
                  <a:pt x="2028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ctrTitle" idx="4294967295"/>
          </p:nvPr>
        </p:nvSpPr>
        <p:spPr>
          <a:xfrm>
            <a:off x="1822500" y="1202350"/>
            <a:ext cx="5457000" cy="1159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dirty="0"/>
              <a:t>thanks!</a:t>
            </a:r>
          </a:p>
        </p:txBody>
      </p:sp>
      <p:sp>
        <p:nvSpPr>
          <p:cNvPr id="268" name="Shape 268"/>
          <p:cNvSpPr txBox="1">
            <a:spLocks noGrp="1"/>
          </p:cNvSpPr>
          <p:nvPr>
            <p:ph type="subTitle" idx="4294967295"/>
          </p:nvPr>
        </p:nvSpPr>
        <p:spPr>
          <a:xfrm>
            <a:off x="1275150" y="2376678"/>
            <a:ext cx="6593700" cy="2327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 dirty="0"/>
              <a:t>Any questions</a:t>
            </a:r>
            <a:r>
              <a:rPr lang="en" sz="3600" b="1" dirty="0" smtClean="0"/>
              <a:t>?</a:t>
            </a:r>
          </a:p>
          <a:p>
            <a:pPr lvl="0" algn="ctr" rtl="0">
              <a:spcBef>
                <a:spcPts val="0"/>
              </a:spcBef>
              <a:buNone/>
            </a:pPr>
            <a:endParaRPr lang="en" sz="3600" b="1" dirty="0"/>
          </a:p>
          <a:p>
            <a:pPr lvl="0" algn="ctr" rtl="0">
              <a:spcBef>
                <a:spcPts val="0"/>
              </a:spcBef>
              <a:buNone/>
            </a:pPr>
            <a:r>
              <a:rPr lang="en" sz="3600" b="1" dirty="0" smtClean="0"/>
              <a:t>680263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600" b="1" dirty="0" smtClean="0"/>
              <a:t>DDL: June 12</a:t>
            </a:r>
            <a:endParaRPr lang="en" sz="3600" b="1" dirty="0"/>
          </a:p>
          <a:p>
            <a:pPr lvl="0" algn="ctr" rtl="0">
              <a:spcBef>
                <a:spcPts val="0"/>
              </a:spcBef>
              <a:buNone/>
            </a:pPr>
            <a:endParaRPr dirty="0">
              <a:solidFill>
                <a:schemeClr val="lt1"/>
              </a:solidFill>
            </a:endParaRPr>
          </a:p>
        </p:txBody>
      </p:sp>
      <p:sp>
        <p:nvSpPr>
          <p:cNvPr id="269" name="Shape 269"/>
          <p:cNvSpPr/>
          <p:nvPr/>
        </p:nvSpPr>
        <p:spPr>
          <a:xfrm>
            <a:off x="4207273" y="603475"/>
            <a:ext cx="687463" cy="691589"/>
          </a:xfrm>
          <a:custGeom>
            <a:avLst/>
            <a:gdLst/>
            <a:ahLst/>
            <a:cxnLst/>
            <a:rect l="0" t="0" r="0" b="0"/>
            <a:pathLst>
              <a:path w="15842" h="15938" extrusionOk="0">
                <a:moveTo>
                  <a:pt x="4794" y="7470"/>
                </a:moveTo>
                <a:lnTo>
                  <a:pt x="4867" y="7495"/>
                </a:lnTo>
                <a:lnTo>
                  <a:pt x="4940" y="7543"/>
                </a:lnTo>
                <a:lnTo>
                  <a:pt x="4989" y="7616"/>
                </a:lnTo>
                <a:lnTo>
                  <a:pt x="5013" y="7714"/>
                </a:lnTo>
                <a:lnTo>
                  <a:pt x="5013" y="7787"/>
                </a:lnTo>
                <a:lnTo>
                  <a:pt x="4989" y="7908"/>
                </a:lnTo>
                <a:lnTo>
                  <a:pt x="4916" y="7981"/>
                </a:lnTo>
                <a:lnTo>
                  <a:pt x="4843" y="8054"/>
                </a:lnTo>
                <a:lnTo>
                  <a:pt x="4721" y="8079"/>
                </a:lnTo>
                <a:lnTo>
                  <a:pt x="4600" y="8054"/>
                </a:lnTo>
                <a:lnTo>
                  <a:pt x="4527" y="7981"/>
                </a:lnTo>
                <a:lnTo>
                  <a:pt x="4454" y="7908"/>
                </a:lnTo>
                <a:lnTo>
                  <a:pt x="4429" y="7787"/>
                </a:lnTo>
                <a:lnTo>
                  <a:pt x="4454" y="7665"/>
                </a:lnTo>
                <a:lnTo>
                  <a:pt x="4527" y="7543"/>
                </a:lnTo>
                <a:lnTo>
                  <a:pt x="4600" y="7495"/>
                </a:lnTo>
                <a:lnTo>
                  <a:pt x="4697" y="7470"/>
                </a:lnTo>
                <a:close/>
                <a:moveTo>
                  <a:pt x="11169" y="7470"/>
                </a:moveTo>
                <a:lnTo>
                  <a:pt x="11242" y="7495"/>
                </a:lnTo>
                <a:lnTo>
                  <a:pt x="11315" y="7543"/>
                </a:lnTo>
                <a:lnTo>
                  <a:pt x="11364" y="7616"/>
                </a:lnTo>
                <a:lnTo>
                  <a:pt x="11388" y="7714"/>
                </a:lnTo>
                <a:lnTo>
                  <a:pt x="11388" y="7787"/>
                </a:lnTo>
                <a:lnTo>
                  <a:pt x="11364" y="7908"/>
                </a:lnTo>
                <a:lnTo>
                  <a:pt x="11291" y="7981"/>
                </a:lnTo>
                <a:lnTo>
                  <a:pt x="11218" y="8054"/>
                </a:lnTo>
                <a:lnTo>
                  <a:pt x="11096" y="8079"/>
                </a:lnTo>
                <a:lnTo>
                  <a:pt x="10975" y="8054"/>
                </a:lnTo>
                <a:lnTo>
                  <a:pt x="10902" y="7981"/>
                </a:lnTo>
                <a:lnTo>
                  <a:pt x="10829" y="7908"/>
                </a:lnTo>
                <a:lnTo>
                  <a:pt x="10804" y="7787"/>
                </a:lnTo>
                <a:lnTo>
                  <a:pt x="10829" y="7665"/>
                </a:lnTo>
                <a:lnTo>
                  <a:pt x="10902" y="7543"/>
                </a:lnTo>
                <a:lnTo>
                  <a:pt x="10975" y="7495"/>
                </a:lnTo>
                <a:lnTo>
                  <a:pt x="11072" y="7470"/>
                </a:lnTo>
                <a:close/>
                <a:moveTo>
                  <a:pt x="4770" y="7081"/>
                </a:moveTo>
                <a:lnTo>
                  <a:pt x="4600" y="7105"/>
                </a:lnTo>
                <a:lnTo>
                  <a:pt x="4429" y="7178"/>
                </a:lnTo>
                <a:lnTo>
                  <a:pt x="4308" y="7300"/>
                </a:lnTo>
                <a:lnTo>
                  <a:pt x="4186" y="7446"/>
                </a:lnTo>
                <a:lnTo>
                  <a:pt x="4113" y="7568"/>
                </a:lnTo>
                <a:lnTo>
                  <a:pt x="4064" y="7714"/>
                </a:lnTo>
                <a:lnTo>
                  <a:pt x="4016" y="7835"/>
                </a:lnTo>
                <a:lnTo>
                  <a:pt x="4016" y="7981"/>
                </a:lnTo>
                <a:lnTo>
                  <a:pt x="3967" y="8225"/>
                </a:lnTo>
                <a:lnTo>
                  <a:pt x="3967" y="8395"/>
                </a:lnTo>
                <a:lnTo>
                  <a:pt x="4016" y="8565"/>
                </a:lnTo>
                <a:lnTo>
                  <a:pt x="4064" y="8711"/>
                </a:lnTo>
                <a:lnTo>
                  <a:pt x="4162" y="8833"/>
                </a:lnTo>
                <a:lnTo>
                  <a:pt x="4259" y="8955"/>
                </a:lnTo>
                <a:lnTo>
                  <a:pt x="4381" y="9028"/>
                </a:lnTo>
                <a:lnTo>
                  <a:pt x="4527" y="9101"/>
                </a:lnTo>
                <a:lnTo>
                  <a:pt x="4697" y="9149"/>
                </a:lnTo>
                <a:lnTo>
                  <a:pt x="4892" y="9174"/>
                </a:lnTo>
                <a:lnTo>
                  <a:pt x="5062" y="9149"/>
                </a:lnTo>
                <a:lnTo>
                  <a:pt x="5232" y="9101"/>
                </a:lnTo>
                <a:lnTo>
                  <a:pt x="5378" y="9028"/>
                </a:lnTo>
                <a:lnTo>
                  <a:pt x="5500" y="8930"/>
                </a:lnTo>
                <a:lnTo>
                  <a:pt x="5622" y="8809"/>
                </a:lnTo>
                <a:lnTo>
                  <a:pt x="5719" y="8663"/>
                </a:lnTo>
                <a:lnTo>
                  <a:pt x="5792" y="8517"/>
                </a:lnTo>
                <a:lnTo>
                  <a:pt x="5841" y="8346"/>
                </a:lnTo>
                <a:lnTo>
                  <a:pt x="5865" y="8176"/>
                </a:lnTo>
                <a:lnTo>
                  <a:pt x="5841" y="8006"/>
                </a:lnTo>
                <a:lnTo>
                  <a:pt x="5816" y="7835"/>
                </a:lnTo>
                <a:lnTo>
                  <a:pt x="5768" y="7689"/>
                </a:lnTo>
                <a:lnTo>
                  <a:pt x="5695" y="7519"/>
                </a:lnTo>
                <a:lnTo>
                  <a:pt x="5573" y="7397"/>
                </a:lnTo>
                <a:lnTo>
                  <a:pt x="5427" y="7251"/>
                </a:lnTo>
                <a:lnTo>
                  <a:pt x="5281" y="7154"/>
                </a:lnTo>
                <a:lnTo>
                  <a:pt x="5111" y="7105"/>
                </a:lnTo>
                <a:lnTo>
                  <a:pt x="4940" y="7081"/>
                </a:lnTo>
                <a:close/>
                <a:moveTo>
                  <a:pt x="11145" y="7081"/>
                </a:moveTo>
                <a:lnTo>
                  <a:pt x="10975" y="7105"/>
                </a:lnTo>
                <a:lnTo>
                  <a:pt x="10804" y="7178"/>
                </a:lnTo>
                <a:lnTo>
                  <a:pt x="10683" y="7300"/>
                </a:lnTo>
                <a:lnTo>
                  <a:pt x="10561" y="7446"/>
                </a:lnTo>
                <a:lnTo>
                  <a:pt x="10488" y="7568"/>
                </a:lnTo>
                <a:lnTo>
                  <a:pt x="10439" y="7714"/>
                </a:lnTo>
                <a:lnTo>
                  <a:pt x="10391" y="7835"/>
                </a:lnTo>
                <a:lnTo>
                  <a:pt x="10391" y="7981"/>
                </a:lnTo>
                <a:lnTo>
                  <a:pt x="10342" y="8225"/>
                </a:lnTo>
                <a:lnTo>
                  <a:pt x="10342" y="8395"/>
                </a:lnTo>
                <a:lnTo>
                  <a:pt x="10391" y="8565"/>
                </a:lnTo>
                <a:lnTo>
                  <a:pt x="10439" y="8711"/>
                </a:lnTo>
                <a:lnTo>
                  <a:pt x="10537" y="8833"/>
                </a:lnTo>
                <a:lnTo>
                  <a:pt x="10634" y="8955"/>
                </a:lnTo>
                <a:lnTo>
                  <a:pt x="10756" y="9028"/>
                </a:lnTo>
                <a:lnTo>
                  <a:pt x="10902" y="9101"/>
                </a:lnTo>
                <a:lnTo>
                  <a:pt x="11072" y="9149"/>
                </a:lnTo>
                <a:lnTo>
                  <a:pt x="11267" y="9174"/>
                </a:lnTo>
                <a:lnTo>
                  <a:pt x="11437" y="9149"/>
                </a:lnTo>
                <a:lnTo>
                  <a:pt x="11607" y="9101"/>
                </a:lnTo>
                <a:lnTo>
                  <a:pt x="11753" y="9028"/>
                </a:lnTo>
                <a:lnTo>
                  <a:pt x="11875" y="8930"/>
                </a:lnTo>
                <a:lnTo>
                  <a:pt x="11997" y="8809"/>
                </a:lnTo>
                <a:lnTo>
                  <a:pt x="12094" y="8663"/>
                </a:lnTo>
                <a:lnTo>
                  <a:pt x="12167" y="8517"/>
                </a:lnTo>
                <a:lnTo>
                  <a:pt x="12216" y="8346"/>
                </a:lnTo>
                <a:lnTo>
                  <a:pt x="12240" y="8176"/>
                </a:lnTo>
                <a:lnTo>
                  <a:pt x="12216" y="8006"/>
                </a:lnTo>
                <a:lnTo>
                  <a:pt x="12191" y="7835"/>
                </a:lnTo>
                <a:lnTo>
                  <a:pt x="12143" y="7689"/>
                </a:lnTo>
                <a:lnTo>
                  <a:pt x="12070" y="7519"/>
                </a:lnTo>
                <a:lnTo>
                  <a:pt x="11948" y="7397"/>
                </a:lnTo>
                <a:lnTo>
                  <a:pt x="11802" y="7251"/>
                </a:lnTo>
                <a:lnTo>
                  <a:pt x="11656" y="7154"/>
                </a:lnTo>
                <a:lnTo>
                  <a:pt x="11486" y="7105"/>
                </a:lnTo>
                <a:lnTo>
                  <a:pt x="11315" y="7081"/>
                </a:lnTo>
                <a:close/>
                <a:moveTo>
                  <a:pt x="11972" y="10925"/>
                </a:moveTo>
                <a:lnTo>
                  <a:pt x="11875" y="10974"/>
                </a:lnTo>
                <a:lnTo>
                  <a:pt x="11778" y="11047"/>
                </a:lnTo>
                <a:lnTo>
                  <a:pt x="11607" y="11290"/>
                </a:lnTo>
                <a:lnTo>
                  <a:pt x="11413" y="11485"/>
                </a:lnTo>
                <a:lnTo>
                  <a:pt x="11194" y="11680"/>
                </a:lnTo>
                <a:lnTo>
                  <a:pt x="10950" y="11850"/>
                </a:lnTo>
                <a:lnTo>
                  <a:pt x="10707" y="11996"/>
                </a:lnTo>
                <a:lnTo>
                  <a:pt x="10439" y="12118"/>
                </a:lnTo>
                <a:lnTo>
                  <a:pt x="10172" y="12215"/>
                </a:lnTo>
                <a:lnTo>
                  <a:pt x="9880" y="12312"/>
                </a:lnTo>
                <a:lnTo>
                  <a:pt x="9588" y="12385"/>
                </a:lnTo>
                <a:lnTo>
                  <a:pt x="9296" y="12434"/>
                </a:lnTo>
                <a:lnTo>
                  <a:pt x="8712" y="12507"/>
                </a:lnTo>
                <a:lnTo>
                  <a:pt x="8128" y="12531"/>
                </a:lnTo>
                <a:lnTo>
                  <a:pt x="7568" y="12507"/>
                </a:lnTo>
                <a:lnTo>
                  <a:pt x="7325" y="12483"/>
                </a:lnTo>
                <a:lnTo>
                  <a:pt x="7106" y="12434"/>
                </a:lnTo>
                <a:lnTo>
                  <a:pt x="6668" y="12312"/>
                </a:lnTo>
                <a:lnTo>
                  <a:pt x="6230" y="12166"/>
                </a:lnTo>
                <a:lnTo>
                  <a:pt x="5816" y="11996"/>
                </a:lnTo>
                <a:lnTo>
                  <a:pt x="5427" y="11826"/>
                </a:lnTo>
                <a:lnTo>
                  <a:pt x="5013" y="11631"/>
                </a:lnTo>
                <a:lnTo>
                  <a:pt x="4794" y="11509"/>
                </a:lnTo>
                <a:lnTo>
                  <a:pt x="4600" y="11388"/>
                </a:lnTo>
                <a:lnTo>
                  <a:pt x="4454" y="11242"/>
                </a:lnTo>
                <a:lnTo>
                  <a:pt x="4308" y="11096"/>
                </a:lnTo>
                <a:lnTo>
                  <a:pt x="4259" y="11047"/>
                </a:lnTo>
                <a:lnTo>
                  <a:pt x="4210" y="11023"/>
                </a:lnTo>
                <a:lnTo>
                  <a:pt x="4089" y="11023"/>
                </a:lnTo>
                <a:lnTo>
                  <a:pt x="4040" y="11071"/>
                </a:lnTo>
                <a:lnTo>
                  <a:pt x="3991" y="11096"/>
                </a:lnTo>
                <a:lnTo>
                  <a:pt x="3991" y="11169"/>
                </a:lnTo>
                <a:lnTo>
                  <a:pt x="3991" y="11242"/>
                </a:lnTo>
                <a:lnTo>
                  <a:pt x="4016" y="11339"/>
                </a:lnTo>
                <a:lnTo>
                  <a:pt x="4064" y="11436"/>
                </a:lnTo>
                <a:lnTo>
                  <a:pt x="4210" y="11631"/>
                </a:lnTo>
                <a:lnTo>
                  <a:pt x="4381" y="11801"/>
                </a:lnTo>
                <a:lnTo>
                  <a:pt x="4575" y="11947"/>
                </a:lnTo>
                <a:lnTo>
                  <a:pt x="4794" y="12069"/>
                </a:lnTo>
                <a:lnTo>
                  <a:pt x="5038" y="12191"/>
                </a:lnTo>
                <a:lnTo>
                  <a:pt x="5451" y="12385"/>
                </a:lnTo>
                <a:lnTo>
                  <a:pt x="5938" y="12604"/>
                </a:lnTo>
                <a:lnTo>
                  <a:pt x="6424" y="12799"/>
                </a:lnTo>
                <a:lnTo>
                  <a:pt x="6935" y="12945"/>
                </a:lnTo>
                <a:lnTo>
                  <a:pt x="7446" y="13042"/>
                </a:lnTo>
                <a:lnTo>
                  <a:pt x="7763" y="13067"/>
                </a:lnTo>
                <a:lnTo>
                  <a:pt x="8079" y="13091"/>
                </a:lnTo>
                <a:lnTo>
                  <a:pt x="8420" y="13091"/>
                </a:lnTo>
                <a:lnTo>
                  <a:pt x="8760" y="13067"/>
                </a:lnTo>
                <a:lnTo>
                  <a:pt x="9101" y="13042"/>
                </a:lnTo>
                <a:lnTo>
                  <a:pt x="9442" y="12969"/>
                </a:lnTo>
                <a:lnTo>
                  <a:pt x="9758" y="12896"/>
                </a:lnTo>
                <a:lnTo>
                  <a:pt x="10099" y="12799"/>
                </a:lnTo>
                <a:lnTo>
                  <a:pt x="10415" y="12702"/>
                </a:lnTo>
                <a:lnTo>
                  <a:pt x="10731" y="12556"/>
                </a:lnTo>
                <a:lnTo>
                  <a:pt x="11023" y="12410"/>
                </a:lnTo>
                <a:lnTo>
                  <a:pt x="11315" y="12239"/>
                </a:lnTo>
                <a:lnTo>
                  <a:pt x="11583" y="12045"/>
                </a:lnTo>
                <a:lnTo>
                  <a:pt x="11826" y="11826"/>
                </a:lnTo>
                <a:lnTo>
                  <a:pt x="12045" y="11582"/>
                </a:lnTo>
                <a:lnTo>
                  <a:pt x="12264" y="11339"/>
                </a:lnTo>
                <a:lnTo>
                  <a:pt x="12313" y="11217"/>
                </a:lnTo>
                <a:lnTo>
                  <a:pt x="12289" y="11120"/>
                </a:lnTo>
                <a:lnTo>
                  <a:pt x="12240" y="11047"/>
                </a:lnTo>
                <a:lnTo>
                  <a:pt x="12167" y="10974"/>
                </a:lnTo>
                <a:lnTo>
                  <a:pt x="12070" y="10950"/>
                </a:lnTo>
                <a:lnTo>
                  <a:pt x="11972" y="10925"/>
                </a:lnTo>
                <a:close/>
                <a:moveTo>
                  <a:pt x="8493" y="682"/>
                </a:moveTo>
                <a:lnTo>
                  <a:pt x="8663" y="706"/>
                </a:lnTo>
                <a:lnTo>
                  <a:pt x="9101" y="755"/>
                </a:lnTo>
                <a:lnTo>
                  <a:pt x="9539" y="803"/>
                </a:lnTo>
                <a:lnTo>
                  <a:pt x="10001" y="901"/>
                </a:lnTo>
                <a:lnTo>
                  <a:pt x="10439" y="1022"/>
                </a:lnTo>
                <a:lnTo>
                  <a:pt x="10780" y="1120"/>
                </a:lnTo>
                <a:lnTo>
                  <a:pt x="11121" y="1241"/>
                </a:lnTo>
                <a:lnTo>
                  <a:pt x="11437" y="1411"/>
                </a:lnTo>
                <a:lnTo>
                  <a:pt x="11753" y="1557"/>
                </a:lnTo>
                <a:lnTo>
                  <a:pt x="11753" y="1582"/>
                </a:lnTo>
                <a:lnTo>
                  <a:pt x="11729" y="1655"/>
                </a:lnTo>
                <a:lnTo>
                  <a:pt x="11729" y="1752"/>
                </a:lnTo>
                <a:lnTo>
                  <a:pt x="11753" y="1801"/>
                </a:lnTo>
                <a:lnTo>
                  <a:pt x="11826" y="1825"/>
                </a:lnTo>
                <a:lnTo>
                  <a:pt x="11899" y="1825"/>
                </a:lnTo>
                <a:lnTo>
                  <a:pt x="11948" y="1776"/>
                </a:lnTo>
                <a:lnTo>
                  <a:pt x="11972" y="1752"/>
                </a:lnTo>
                <a:lnTo>
                  <a:pt x="11997" y="1752"/>
                </a:lnTo>
                <a:lnTo>
                  <a:pt x="11997" y="1728"/>
                </a:lnTo>
                <a:lnTo>
                  <a:pt x="12021" y="1728"/>
                </a:lnTo>
                <a:lnTo>
                  <a:pt x="12143" y="1801"/>
                </a:lnTo>
                <a:lnTo>
                  <a:pt x="12094" y="1874"/>
                </a:lnTo>
                <a:lnTo>
                  <a:pt x="12094" y="1947"/>
                </a:lnTo>
                <a:lnTo>
                  <a:pt x="12094" y="1995"/>
                </a:lnTo>
                <a:lnTo>
                  <a:pt x="12143" y="2020"/>
                </a:lnTo>
                <a:lnTo>
                  <a:pt x="12167" y="2044"/>
                </a:lnTo>
                <a:lnTo>
                  <a:pt x="12216" y="2020"/>
                </a:lnTo>
                <a:lnTo>
                  <a:pt x="12240" y="1995"/>
                </a:lnTo>
                <a:lnTo>
                  <a:pt x="12313" y="1922"/>
                </a:lnTo>
                <a:lnTo>
                  <a:pt x="12337" y="1922"/>
                </a:lnTo>
                <a:lnTo>
                  <a:pt x="12532" y="2068"/>
                </a:lnTo>
                <a:lnTo>
                  <a:pt x="12483" y="2190"/>
                </a:lnTo>
                <a:lnTo>
                  <a:pt x="12483" y="2239"/>
                </a:lnTo>
                <a:lnTo>
                  <a:pt x="12508" y="2336"/>
                </a:lnTo>
                <a:lnTo>
                  <a:pt x="12532" y="2385"/>
                </a:lnTo>
                <a:lnTo>
                  <a:pt x="12556" y="2409"/>
                </a:lnTo>
                <a:lnTo>
                  <a:pt x="12581" y="2409"/>
                </a:lnTo>
                <a:lnTo>
                  <a:pt x="12629" y="2385"/>
                </a:lnTo>
                <a:lnTo>
                  <a:pt x="12678" y="2360"/>
                </a:lnTo>
                <a:lnTo>
                  <a:pt x="12751" y="2287"/>
                </a:lnTo>
                <a:lnTo>
                  <a:pt x="12775" y="2239"/>
                </a:lnTo>
                <a:lnTo>
                  <a:pt x="12970" y="2409"/>
                </a:lnTo>
                <a:lnTo>
                  <a:pt x="12873" y="2531"/>
                </a:lnTo>
                <a:lnTo>
                  <a:pt x="12848" y="2604"/>
                </a:lnTo>
                <a:lnTo>
                  <a:pt x="12824" y="2677"/>
                </a:lnTo>
                <a:lnTo>
                  <a:pt x="12824" y="2725"/>
                </a:lnTo>
                <a:lnTo>
                  <a:pt x="12873" y="2750"/>
                </a:lnTo>
                <a:lnTo>
                  <a:pt x="12921" y="2774"/>
                </a:lnTo>
                <a:lnTo>
                  <a:pt x="12946" y="2774"/>
                </a:lnTo>
                <a:lnTo>
                  <a:pt x="13067" y="2701"/>
                </a:lnTo>
                <a:lnTo>
                  <a:pt x="13189" y="2604"/>
                </a:lnTo>
                <a:lnTo>
                  <a:pt x="13311" y="2725"/>
                </a:lnTo>
                <a:lnTo>
                  <a:pt x="13384" y="2823"/>
                </a:lnTo>
                <a:lnTo>
                  <a:pt x="13262" y="3017"/>
                </a:lnTo>
                <a:lnTo>
                  <a:pt x="13213" y="3066"/>
                </a:lnTo>
                <a:lnTo>
                  <a:pt x="13189" y="3163"/>
                </a:lnTo>
                <a:lnTo>
                  <a:pt x="13165" y="3236"/>
                </a:lnTo>
                <a:lnTo>
                  <a:pt x="13189" y="3285"/>
                </a:lnTo>
                <a:lnTo>
                  <a:pt x="13238" y="3309"/>
                </a:lnTo>
                <a:lnTo>
                  <a:pt x="13335" y="3285"/>
                </a:lnTo>
                <a:lnTo>
                  <a:pt x="13408" y="3236"/>
                </a:lnTo>
                <a:lnTo>
                  <a:pt x="13554" y="3115"/>
                </a:lnTo>
                <a:lnTo>
                  <a:pt x="13578" y="3042"/>
                </a:lnTo>
                <a:lnTo>
                  <a:pt x="13773" y="3309"/>
                </a:lnTo>
                <a:lnTo>
                  <a:pt x="13676" y="3407"/>
                </a:lnTo>
                <a:lnTo>
                  <a:pt x="13554" y="3504"/>
                </a:lnTo>
                <a:lnTo>
                  <a:pt x="13505" y="3577"/>
                </a:lnTo>
                <a:lnTo>
                  <a:pt x="13481" y="3650"/>
                </a:lnTo>
                <a:lnTo>
                  <a:pt x="13481" y="3699"/>
                </a:lnTo>
                <a:lnTo>
                  <a:pt x="13505" y="3723"/>
                </a:lnTo>
                <a:lnTo>
                  <a:pt x="13603" y="3747"/>
                </a:lnTo>
                <a:lnTo>
                  <a:pt x="13700" y="3723"/>
                </a:lnTo>
                <a:lnTo>
                  <a:pt x="13773" y="3674"/>
                </a:lnTo>
                <a:lnTo>
                  <a:pt x="13870" y="3626"/>
                </a:lnTo>
                <a:lnTo>
                  <a:pt x="13968" y="3577"/>
                </a:lnTo>
                <a:lnTo>
                  <a:pt x="14162" y="3918"/>
                </a:lnTo>
                <a:lnTo>
                  <a:pt x="14065" y="3991"/>
                </a:lnTo>
                <a:lnTo>
                  <a:pt x="13870" y="4161"/>
                </a:lnTo>
                <a:lnTo>
                  <a:pt x="13773" y="4234"/>
                </a:lnTo>
                <a:lnTo>
                  <a:pt x="13700" y="4331"/>
                </a:lnTo>
                <a:lnTo>
                  <a:pt x="13700" y="4356"/>
                </a:lnTo>
                <a:lnTo>
                  <a:pt x="13724" y="4380"/>
                </a:lnTo>
                <a:lnTo>
                  <a:pt x="13846" y="4380"/>
                </a:lnTo>
                <a:lnTo>
                  <a:pt x="13943" y="4356"/>
                </a:lnTo>
                <a:lnTo>
                  <a:pt x="14065" y="4307"/>
                </a:lnTo>
                <a:lnTo>
                  <a:pt x="14162" y="4234"/>
                </a:lnTo>
                <a:lnTo>
                  <a:pt x="14284" y="4161"/>
                </a:lnTo>
                <a:lnTo>
                  <a:pt x="14503" y="4696"/>
                </a:lnTo>
                <a:lnTo>
                  <a:pt x="14332" y="4769"/>
                </a:lnTo>
                <a:lnTo>
                  <a:pt x="14211" y="4842"/>
                </a:lnTo>
                <a:lnTo>
                  <a:pt x="14065" y="4940"/>
                </a:lnTo>
                <a:lnTo>
                  <a:pt x="13968" y="5061"/>
                </a:lnTo>
                <a:lnTo>
                  <a:pt x="13919" y="5134"/>
                </a:lnTo>
                <a:lnTo>
                  <a:pt x="13895" y="5207"/>
                </a:lnTo>
                <a:lnTo>
                  <a:pt x="13895" y="5256"/>
                </a:lnTo>
                <a:lnTo>
                  <a:pt x="13919" y="5280"/>
                </a:lnTo>
                <a:lnTo>
                  <a:pt x="13968" y="5305"/>
                </a:lnTo>
                <a:lnTo>
                  <a:pt x="14016" y="5305"/>
                </a:lnTo>
                <a:lnTo>
                  <a:pt x="14114" y="5256"/>
                </a:lnTo>
                <a:lnTo>
                  <a:pt x="14235" y="5183"/>
                </a:lnTo>
                <a:lnTo>
                  <a:pt x="14551" y="5037"/>
                </a:lnTo>
                <a:lnTo>
                  <a:pt x="14600" y="5013"/>
                </a:lnTo>
                <a:lnTo>
                  <a:pt x="14770" y="5524"/>
                </a:lnTo>
                <a:lnTo>
                  <a:pt x="14430" y="5670"/>
                </a:lnTo>
                <a:lnTo>
                  <a:pt x="14162" y="5791"/>
                </a:lnTo>
                <a:lnTo>
                  <a:pt x="13919" y="5937"/>
                </a:lnTo>
                <a:lnTo>
                  <a:pt x="13919" y="5986"/>
                </a:lnTo>
                <a:lnTo>
                  <a:pt x="13943" y="6010"/>
                </a:lnTo>
                <a:lnTo>
                  <a:pt x="14089" y="6035"/>
                </a:lnTo>
                <a:lnTo>
                  <a:pt x="14235" y="6059"/>
                </a:lnTo>
                <a:lnTo>
                  <a:pt x="14381" y="6035"/>
                </a:lnTo>
                <a:lnTo>
                  <a:pt x="14527" y="6010"/>
                </a:lnTo>
                <a:lnTo>
                  <a:pt x="14843" y="5889"/>
                </a:lnTo>
                <a:lnTo>
                  <a:pt x="14965" y="6424"/>
                </a:lnTo>
                <a:lnTo>
                  <a:pt x="14795" y="6497"/>
                </a:lnTo>
                <a:lnTo>
                  <a:pt x="14405" y="6619"/>
                </a:lnTo>
                <a:lnTo>
                  <a:pt x="14041" y="6740"/>
                </a:lnTo>
                <a:lnTo>
                  <a:pt x="13992" y="6789"/>
                </a:lnTo>
                <a:lnTo>
                  <a:pt x="13992" y="6813"/>
                </a:lnTo>
                <a:lnTo>
                  <a:pt x="13992" y="6862"/>
                </a:lnTo>
                <a:lnTo>
                  <a:pt x="14041" y="6886"/>
                </a:lnTo>
                <a:lnTo>
                  <a:pt x="14235" y="6886"/>
                </a:lnTo>
                <a:lnTo>
                  <a:pt x="14430" y="6862"/>
                </a:lnTo>
                <a:lnTo>
                  <a:pt x="14795" y="6813"/>
                </a:lnTo>
                <a:lnTo>
                  <a:pt x="15038" y="6740"/>
                </a:lnTo>
                <a:lnTo>
                  <a:pt x="15111" y="7178"/>
                </a:lnTo>
                <a:lnTo>
                  <a:pt x="14843" y="7227"/>
                </a:lnTo>
                <a:lnTo>
                  <a:pt x="14430" y="7349"/>
                </a:lnTo>
                <a:lnTo>
                  <a:pt x="14235" y="7422"/>
                </a:lnTo>
                <a:lnTo>
                  <a:pt x="14065" y="7543"/>
                </a:lnTo>
                <a:lnTo>
                  <a:pt x="14041" y="7592"/>
                </a:lnTo>
                <a:lnTo>
                  <a:pt x="14041" y="7665"/>
                </a:lnTo>
                <a:lnTo>
                  <a:pt x="14089" y="7714"/>
                </a:lnTo>
                <a:lnTo>
                  <a:pt x="14138" y="7738"/>
                </a:lnTo>
                <a:lnTo>
                  <a:pt x="14357" y="7714"/>
                </a:lnTo>
                <a:lnTo>
                  <a:pt x="14551" y="7665"/>
                </a:lnTo>
                <a:lnTo>
                  <a:pt x="14941" y="7568"/>
                </a:lnTo>
                <a:lnTo>
                  <a:pt x="15135" y="7519"/>
                </a:lnTo>
                <a:lnTo>
                  <a:pt x="15184" y="7981"/>
                </a:lnTo>
                <a:lnTo>
                  <a:pt x="14868" y="8030"/>
                </a:lnTo>
                <a:lnTo>
                  <a:pt x="14624" y="8054"/>
                </a:lnTo>
                <a:lnTo>
                  <a:pt x="14381" y="8079"/>
                </a:lnTo>
                <a:lnTo>
                  <a:pt x="14235" y="8103"/>
                </a:lnTo>
                <a:lnTo>
                  <a:pt x="14138" y="8152"/>
                </a:lnTo>
                <a:lnTo>
                  <a:pt x="14016" y="8200"/>
                </a:lnTo>
                <a:lnTo>
                  <a:pt x="13943" y="8298"/>
                </a:lnTo>
                <a:lnTo>
                  <a:pt x="13919" y="8322"/>
                </a:lnTo>
                <a:lnTo>
                  <a:pt x="13919" y="8346"/>
                </a:lnTo>
                <a:lnTo>
                  <a:pt x="13943" y="8395"/>
                </a:lnTo>
                <a:lnTo>
                  <a:pt x="13968" y="8395"/>
                </a:lnTo>
                <a:lnTo>
                  <a:pt x="14089" y="8419"/>
                </a:lnTo>
                <a:lnTo>
                  <a:pt x="14211" y="8444"/>
                </a:lnTo>
                <a:lnTo>
                  <a:pt x="14478" y="8444"/>
                </a:lnTo>
                <a:lnTo>
                  <a:pt x="14989" y="8395"/>
                </a:lnTo>
                <a:lnTo>
                  <a:pt x="15208" y="8395"/>
                </a:lnTo>
                <a:lnTo>
                  <a:pt x="15208" y="8857"/>
                </a:lnTo>
                <a:lnTo>
                  <a:pt x="14722" y="8882"/>
                </a:lnTo>
                <a:lnTo>
                  <a:pt x="14503" y="8882"/>
                </a:lnTo>
                <a:lnTo>
                  <a:pt x="14284" y="8906"/>
                </a:lnTo>
                <a:lnTo>
                  <a:pt x="14065" y="8955"/>
                </a:lnTo>
                <a:lnTo>
                  <a:pt x="13968" y="8979"/>
                </a:lnTo>
                <a:lnTo>
                  <a:pt x="13870" y="9028"/>
                </a:lnTo>
                <a:lnTo>
                  <a:pt x="13870" y="9052"/>
                </a:lnTo>
                <a:lnTo>
                  <a:pt x="13870" y="9076"/>
                </a:lnTo>
                <a:lnTo>
                  <a:pt x="13968" y="9125"/>
                </a:lnTo>
                <a:lnTo>
                  <a:pt x="14065" y="9174"/>
                </a:lnTo>
                <a:lnTo>
                  <a:pt x="14284" y="9222"/>
                </a:lnTo>
                <a:lnTo>
                  <a:pt x="14722" y="9222"/>
                </a:lnTo>
                <a:lnTo>
                  <a:pt x="14941" y="9247"/>
                </a:lnTo>
                <a:lnTo>
                  <a:pt x="15184" y="9247"/>
                </a:lnTo>
                <a:lnTo>
                  <a:pt x="15160" y="9465"/>
                </a:lnTo>
                <a:lnTo>
                  <a:pt x="14965" y="9514"/>
                </a:lnTo>
                <a:lnTo>
                  <a:pt x="14722" y="9563"/>
                </a:lnTo>
                <a:lnTo>
                  <a:pt x="14503" y="9660"/>
                </a:lnTo>
                <a:lnTo>
                  <a:pt x="14260" y="9757"/>
                </a:lnTo>
                <a:lnTo>
                  <a:pt x="14041" y="9879"/>
                </a:lnTo>
                <a:lnTo>
                  <a:pt x="14016" y="9903"/>
                </a:lnTo>
                <a:lnTo>
                  <a:pt x="14016" y="9952"/>
                </a:lnTo>
                <a:lnTo>
                  <a:pt x="14041" y="9976"/>
                </a:lnTo>
                <a:lnTo>
                  <a:pt x="14089" y="9976"/>
                </a:lnTo>
                <a:lnTo>
                  <a:pt x="14308" y="10001"/>
                </a:lnTo>
                <a:lnTo>
                  <a:pt x="14527" y="9976"/>
                </a:lnTo>
                <a:lnTo>
                  <a:pt x="14965" y="9903"/>
                </a:lnTo>
                <a:lnTo>
                  <a:pt x="15087" y="9879"/>
                </a:lnTo>
                <a:lnTo>
                  <a:pt x="14989" y="10390"/>
                </a:lnTo>
                <a:lnTo>
                  <a:pt x="14527" y="10463"/>
                </a:lnTo>
                <a:lnTo>
                  <a:pt x="14357" y="10487"/>
                </a:lnTo>
                <a:lnTo>
                  <a:pt x="14162" y="10512"/>
                </a:lnTo>
                <a:lnTo>
                  <a:pt x="13992" y="10560"/>
                </a:lnTo>
                <a:lnTo>
                  <a:pt x="13919" y="10609"/>
                </a:lnTo>
                <a:lnTo>
                  <a:pt x="13870" y="10682"/>
                </a:lnTo>
                <a:lnTo>
                  <a:pt x="13846" y="10731"/>
                </a:lnTo>
                <a:lnTo>
                  <a:pt x="13846" y="10804"/>
                </a:lnTo>
                <a:lnTo>
                  <a:pt x="13870" y="10852"/>
                </a:lnTo>
                <a:lnTo>
                  <a:pt x="13919" y="10901"/>
                </a:lnTo>
                <a:lnTo>
                  <a:pt x="13992" y="10925"/>
                </a:lnTo>
                <a:lnTo>
                  <a:pt x="14065" y="10950"/>
                </a:lnTo>
                <a:lnTo>
                  <a:pt x="14235" y="10950"/>
                </a:lnTo>
                <a:lnTo>
                  <a:pt x="14600" y="10901"/>
                </a:lnTo>
                <a:lnTo>
                  <a:pt x="14819" y="10877"/>
                </a:lnTo>
                <a:lnTo>
                  <a:pt x="14819" y="10877"/>
                </a:lnTo>
                <a:lnTo>
                  <a:pt x="14624" y="11339"/>
                </a:lnTo>
                <a:lnTo>
                  <a:pt x="14478" y="11339"/>
                </a:lnTo>
                <a:lnTo>
                  <a:pt x="14308" y="11315"/>
                </a:lnTo>
                <a:lnTo>
                  <a:pt x="14114" y="11339"/>
                </a:lnTo>
                <a:lnTo>
                  <a:pt x="13919" y="11363"/>
                </a:lnTo>
                <a:lnTo>
                  <a:pt x="13749" y="11436"/>
                </a:lnTo>
                <a:lnTo>
                  <a:pt x="13724" y="11461"/>
                </a:lnTo>
                <a:lnTo>
                  <a:pt x="13749" y="11485"/>
                </a:lnTo>
                <a:lnTo>
                  <a:pt x="13919" y="11558"/>
                </a:lnTo>
                <a:lnTo>
                  <a:pt x="14089" y="11607"/>
                </a:lnTo>
                <a:lnTo>
                  <a:pt x="14430" y="11655"/>
                </a:lnTo>
                <a:lnTo>
                  <a:pt x="14454" y="11655"/>
                </a:lnTo>
                <a:lnTo>
                  <a:pt x="14211" y="12069"/>
                </a:lnTo>
                <a:lnTo>
                  <a:pt x="13968" y="12069"/>
                </a:lnTo>
                <a:lnTo>
                  <a:pt x="13724" y="12093"/>
                </a:lnTo>
                <a:lnTo>
                  <a:pt x="13603" y="12069"/>
                </a:lnTo>
                <a:lnTo>
                  <a:pt x="13481" y="12045"/>
                </a:lnTo>
                <a:lnTo>
                  <a:pt x="13335" y="12020"/>
                </a:lnTo>
                <a:lnTo>
                  <a:pt x="13213" y="12020"/>
                </a:lnTo>
                <a:lnTo>
                  <a:pt x="13189" y="12045"/>
                </a:lnTo>
                <a:lnTo>
                  <a:pt x="13189" y="12069"/>
                </a:lnTo>
                <a:lnTo>
                  <a:pt x="13189" y="12166"/>
                </a:lnTo>
                <a:lnTo>
                  <a:pt x="13238" y="12239"/>
                </a:lnTo>
                <a:lnTo>
                  <a:pt x="13311" y="12312"/>
                </a:lnTo>
                <a:lnTo>
                  <a:pt x="13408" y="12361"/>
                </a:lnTo>
                <a:lnTo>
                  <a:pt x="13530" y="12385"/>
                </a:lnTo>
                <a:lnTo>
                  <a:pt x="13651" y="12410"/>
                </a:lnTo>
                <a:lnTo>
                  <a:pt x="13943" y="12434"/>
                </a:lnTo>
                <a:lnTo>
                  <a:pt x="13603" y="12823"/>
                </a:lnTo>
                <a:lnTo>
                  <a:pt x="13067" y="12726"/>
                </a:lnTo>
                <a:lnTo>
                  <a:pt x="12848" y="12677"/>
                </a:lnTo>
                <a:lnTo>
                  <a:pt x="12727" y="12677"/>
                </a:lnTo>
                <a:lnTo>
                  <a:pt x="12629" y="12702"/>
                </a:lnTo>
                <a:lnTo>
                  <a:pt x="12605" y="12726"/>
                </a:lnTo>
                <a:lnTo>
                  <a:pt x="12605" y="12775"/>
                </a:lnTo>
                <a:lnTo>
                  <a:pt x="12629" y="12848"/>
                </a:lnTo>
                <a:lnTo>
                  <a:pt x="12678" y="12921"/>
                </a:lnTo>
                <a:lnTo>
                  <a:pt x="12751" y="12969"/>
                </a:lnTo>
                <a:lnTo>
                  <a:pt x="12824" y="13018"/>
                </a:lnTo>
                <a:lnTo>
                  <a:pt x="13043" y="13115"/>
                </a:lnTo>
                <a:lnTo>
                  <a:pt x="13262" y="13164"/>
                </a:lnTo>
                <a:lnTo>
                  <a:pt x="13116" y="13286"/>
                </a:lnTo>
                <a:lnTo>
                  <a:pt x="13067" y="13286"/>
                </a:lnTo>
                <a:lnTo>
                  <a:pt x="12605" y="13261"/>
                </a:lnTo>
                <a:lnTo>
                  <a:pt x="12362" y="13213"/>
                </a:lnTo>
                <a:lnTo>
                  <a:pt x="12240" y="13188"/>
                </a:lnTo>
                <a:lnTo>
                  <a:pt x="12094" y="13188"/>
                </a:lnTo>
                <a:lnTo>
                  <a:pt x="12021" y="13213"/>
                </a:lnTo>
                <a:lnTo>
                  <a:pt x="11997" y="13261"/>
                </a:lnTo>
                <a:lnTo>
                  <a:pt x="11972" y="13334"/>
                </a:lnTo>
                <a:lnTo>
                  <a:pt x="12021" y="13383"/>
                </a:lnTo>
                <a:lnTo>
                  <a:pt x="12143" y="13505"/>
                </a:lnTo>
                <a:lnTo>
                  <a:pt x="12289" y="13578"/>
                </a:lnTo>
                <a:lnTo>
                  <a:pt x="12483" y="13626"/>
                </a:lnTo>
                <a:lnTo>
                  <a:pt x="12654" y="13651"/>
                </a:lnTo>
                <a:lnTo>
                  <a:pt x="12240" y="13943"/>
                </a:lnTo>
                <a:lnTo>
                  <a:pt x="12143" y="13918"/>
                </a:lnTo>
                <a:lnTo>
                  <a:pt x="11680" y="13821"/>
                </a:lnTo>
                <a:lnTo>
                  <a:pt x="11461" y="13772"/>
                </a:lnTo>
                <a:lnTo>
                  <a:pt x="11267" y="13724"/>
                </a:lnTo>
                <a:lnTo>
                  <a:pt x="11218" y="13748"/>
                </a:lnTo>
                <a:lnTo>
                  <a:pt x="11218" y="13821"/>
                </a:lnTo>
                <a:lnTo>
                  <a:pt x="11242" y="13894"/>
                </a:lnTo>
                <a:lnTo>
                  <a:pt x="11315" y="13967"/>
                </a:lnTo>
                <a:lnTo>
                  <a:pt x="11437" y="14064"/>
                </a:lnTo>
                <a:lnTo>
                  <a:pt x="11607" y="14137"/>
                </a:lnTo>
                <a:lnTo>
                  <a:pt x="11802" y="14210"/>
                </a:lnTo>
                <a:lnTo>
                  <a:pt x="11437" y="14381"/>
                </a:lnTo>
                <a:lnTo>
                  <a:pt x="11388" y="14332"/>
                </a:lnTo>
                <a:lnTo>
                  <a:pt x="11315" y="14308"/>
                </a:lnTo>
                <a:lnTo>
                  <a:pt x="11194" y="14259"/>
                </a:lnTo>
                <a:lnTo>
                  <a:pt x="10902" y="14235"/>
                </a:lnTo>
                <a:lnTo>
                  <a:pt x="10634" y="14210"/>
                </a:lnTo>
                <a:lnTo>
                  <a:pt x="10512" y="14210"/>
                </a:lnTo>
                <a:lnTo>
                  <a:pt x="10391" y="14235"/>
                </a:lnTo>
                <a:lnTo>
                  <a:pt x="10366" y="14235"/>
                </a:lnTo>
                <a:lnTo>
                  <a:pt x="10366" y="14283"/>
                </a:lnTo>
                <a:lnTo>
                  <a:pt x="10366" y="14332"/>
                </a:lnTo>
                <a:lnTo>
                  <a:pt x="10391" y="14381"/>
                </a:lnTo>
                <a:lnTo>
                  <a:pt x="10488" y="14478"/>
                </a:lnTo>
                <a:lnTo>
                  <a:pt x="10610" y="14551"/>
                </a:lnTo>
                <a:lnTo>
                  <a:pt x="10731" y="14575"/>
                </a:lnTo>
                <a:lnTo>
                  <a:pt x="10877" y="14624"/>
                </a:lnTo>
                <a:lnTo>
                  <a:pt x="10512" y="14746"/>
                </a:lnTo>
                <a:lnTo>
                  <a:pt x="10318" y="14673"/>
                </a:lnTo>
                <a:lnTo>
                  <a:pt x="10123" y="14624"/>
                </a:lnTo>
                <a:lnTo>
                  <a:pt x="9904" y="14600"/>
                </a:lnTo>
                <a:lnTo>
                  <a:pt x="9807" y="14600"/>
                </a:lnTo>
                <a:lnTo>
                  <a:pt x="9709" y="14648"/>
                </a:lnTo>
                <a:lnTo>
                  <a:pt x="9661" y="14673"/>
                </a:lnTo>
                <a:lnTo>
                  <a:pt x="9685" y="14721"/>
                </a:lnTo>
                <a:lnTo>
                  <a:pt x="9734" y="14794"/>
                </a:lnTo>
                <a:lnTo>
                  <a:pt x="9807" y="14843"/>
                </a:lnTo>
                <a:lnTo>
                  <a:pt x="9928" y="14916"/>
                </a:lnTo>
                <a:lnTo>
                  <a:pt x="9612" y="14989"/>
                </a:lnTo>
                <a:lnTo>
                  <a:pt x="9588" y="14940"/>
                </a:lnTo>
                <a:lnTo>
                  <a:pt x="9539" y="14916"/>
                </a:lnTo>
                <a:lnTo>
                  <a:pt x="9417" y="14867"/>
                </a:lnTo>
                <a:lnTo>
                  <a:pt x="9223" y="14843"/>
                </a:lnTo>
                <a:lnTo>
                  <a:pt x="9150" y="14843"/>
                </a:lnTo>
                <a:lnTo>
                  <a:pt x="9052" y="14867"/>
                </a:lnTo>
                <a:lnTo>
                  <a:pt x="9004" y="14916"/>
                </a:lnTo>
                <a:lnTo>
                  <a:pt x="8979" y="14965"/>
                </a:lnTo>
                <a:lnTo>
                  <a:pt x="8979" y="15013"/>
                </a:lnTo>
                <a:lnTo>
                  <a:pt x="9004" y="15062"/>
                </a:lnTo>
                <a:lnTo>
                  <a:pt x="9004" y="15086"/>
                </a:lnTo>
                <a:lnTo>
                  <a:pt x="8663" y="15135"/>
                </a:lnTo>
                <a:lnTo>
                  <a:pt x="8298" y="15159"/>
                </a:lnTo>
                <a:lnTo>
                  <a:pt x="7227" y="15159"/>
                </a:lnTo>
                <a:lnTo>
                  <a:pt x="6862" y="15111"/>
                </a:lnTo>
                <a:lnTo>
                  <a:pt x="6497" y="15062"/>
                </a:lnTo>
                <a:lnTo>
                  <a:pt x="6157" y="14989"/>
                </a:lnTo>
                <a:lnTo>
                  <a:pt x="5816" y="14916"/>
                </a:lnTo>
                <a:lnTo>
                  <a:pt x="5451" y="14819"/>
                </a:lnTo>
                <a:lnTo>
                  <a:pt x="5135" y="14697"/>
                </a:lnTo>
                <a:lnTo>
                  <a:pt x="4794" y="14575"/>
                </a:lnTo>
                <a:lnTo>
                  <a:pt x="4478" y="14405"/>
                </a:lnTo>
                <a:lnTo>
                  <a:pt x="4162" y="14259"/>
                </a:lnTo>
                <a:lnTo>
                  <a:pt x="3845" y="14064"/>
                </a:lnTo>
                <a:lnTo>
                  <a:pt x="3553" y="13870"/>
                </a:lnTo>
                <a:lnTo>
                  <a:pt x="3286" y="13675"/>
                </a:lnTo>
                <a:lnTo>
                  <a:pt x="3018" y="13456"/>
                </a:lnTo>
                <a:lnTo>
                  <a:pt x="2775" y="13237"/>
                </a:lnTo>
                <a:lnTo>
                  <a:pt x="2531" y="12994"/>
                </a:lnTo>
                <a:lnTo>
                  <a:pt x="2312" y="12775"/>
                </a:lnTo>
                <a:lnTo>
                  <a:pt x="2118" y="12507"/>
                </a:lnTo>
                <a:lnTo>
                  <a:pt x="1899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412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47" y="10512"/>
                </a:lnTo>
                <a:lnTo>
                  <a:pt x="950" y="10195"/>
                </a:lnTo>
                <a:lnTo>
                  <a:pt x="877" y="9879"/>
                </a:lnTo>
                <a:lnTo>
                  <a:pt x="828" y="9538"/>
                </a:lnTo>
                <a:lnTo>
                  <a:pt x="779" y="9003"/>
                </a:lnTo>
                <a:lnTo>
                  <a:pt x="755" y="8468"/>
                </a:lnTo>
                <a:lnTo>
                  <a:pt x="755" y="7933"/>
                </a:lnTo>
                <a:lnTo>
                  <a:pt x="779" y="7397"/>
                </a:lnTo>
                <a:lnTo>
                  <a:pt x="852" y="6862"/>
                </a:lnTo>
                <a:lnTo>
                  <a:pt x="950" y="6351"/>
                </a:lnTo>
                <a:lnTo>
                  <a:pt x="1096" y="5840"/>
                </a:lnTo>
                <a:lnTo>
                  <a:pt x="1266" y="5353"/>
                </a:lnTo>
                <a:lnTo>
                  <a:pt x="1388" y="5061"/>
                </a:lnTo>
                <a:lnTo>
                  <a:pt x="1558" y="4745"/>
                </a:lnTo>
                <a:lnTo>
                  <a:pt x="1753" y="4404"/>
                </a:lnTo>
                <a:lnTo>
                  <a:pt x="1996" y="4064"/>
                </a:lnTo>
                <a:lnTo>
                  <a:pt x="2264" y="3699"/>
                </a:lnTo>
                <a:lnTo>
                  <a:pt x="2556" y="3334"/>
                </a:lnTo>
                <a:lnTo>
                  <a:pt x="2896" y="2944"/>
                </a:lnTo>
                <a:lnTo>
                  <a:pt x="3261" y="2604"/>
                </a:lnTo>
                <a:lnTo>
                  <a:pt x="3651" y="2263"/>
                </a:lnTo>
                <a:lnTo>
                  <a:pt x="4089" y="1922"/>
                </a:lnTo>
                <a:lnTo>
                  <a:pt x="4527" y="1630"/>
                </a:lnTo>
                <a:lnTo>
                  <a:pt x="5013" y="1363"/>
                </a:lnTo>
                <a:lnTo>
                  <a:pt x="5524" y="1144"/>
                </a:lnTo>
                <a:lnTo>
                  <a:pt x="6035" y="974"/>
                </a:lnTo>
                <a:lnTo>
                  <a:pt x="6327" y="925"/>
                </a:lnTo>
                <a:lnTo>
                  <a:pt x="6595" y="876"/>
                </a:lnTo>
                <a:lnTo>
                  <a:pt x="6887" y="828"/>
                </a:lnTo>
                <a:lnTo>
                  <a:pt x="7179" y="803"/>
                </a:lnTo>
                <a:lnTo>
                  <a:pt x="7544" y="779"/>
                </a:lnTo>
                <a:lnTo>
                  <a:pt x="7933" y="730"/>
                </a:lnTo>
                <a:lnTo>
                  <a:pt x="8322" y="682"/>
                </a:lnTo>
                <a:close/>
                <a:moveTo>
                  <a:pt x="8152" y="0"/>
                </a:moveTo>
                <a:lnTo>
                  <a:pt x="7763" y="25"/>
                </a:lnTo>
                <a:lnTo>
                  <a:pt x="7373" y="73"/>
                </a:lnTo>
                <a:lnTo>
                  <a:pt x="7081" y="49"/>
                </a:lnTo>
                <a:lnTo>
                  <a:pt x="6789" y="49"/>
                </a:lnTo>
                <a:lnTo>
                  <a:pt x="6473" y="73"/>
                </a:lnTo>
                <a:lnTo>
                  <a:pt x="6157" y="146"/>
                </a:lnTo>
                <a:lnTo>
                  <a:pt x="5841" y="219"/>
                </a:lnTo>
                <a:lnTo>
                  <a:pt x="5549" y="317"/>
                </a:lnTo>
                <a:lnTo>
                  <a:pt x="5232" y="438"/>
                </a:lnTo>
                <a:lnTo>
                  <a:pt x="4916" y="560"/>
                </a:lnTo>
                <a:lnTo>
                  <a:pt x="4332" y="876"/>
                </a:lnTo>
                <a:lnTo>
                  <a:pt x="3748" y="1217"/>
                </a:lnTo>
                <a:lnTo>
                  <a:pt x="3237" y="1606"/>
                </a:lnTo>
                <a:lnTo>
                  <a:pt x="2775" y="1995"/>
                </a:lnTo>
                <a:lnTo>
                  <a:pt x="2507" y="2239"/>
                </a:lnTo>
                <a:lnTo>
                  <a:pt x="2264" y="2482"/>
                </a:lnTo>
                <a:lnTo>
                  <a:pt x="2045" y="2725"/>
                </a:lnTo>
                <a:lnTo>
                  <a:pt x="1826" y="2993"/>
                </a:lnTo>
                <a:lnTo>
                  <a:pt x="1631" y="3261"/>
                </a:lnTo>
                <a:lnTo>
                  <a:pt x="1461" y="3528"/>
                </a:lnTo>
                <a:lnTo>
                  <a:pt x="1120" y="4088"/>
                </a:lnTo>
                <a:lnTo>
                  <a:pt x="852" y="4696"/>
                </a:lnTo>
                <a:lnTo>
                  <a:pt x="609" y="5305"/>
                </a:lnTo>
                <a:lnTo>
                  <a:pt x="414" y="5962"/>
                </a:lnTo>
                <a:lnTo>
                  <a:pt x="220" y="6643"/>
                </a:lnTo>
                <a:lnTo>
                  <a:pt x="122" y="7008"/>
                </a:lnTo>
                <a:lnTo>
                  <a:pt x="74" y="7373"/>
                </a:lnTo>
                <a:lnTo>
                  <a:pt x="25" y="7738"/>
                </a:lnTo>
                <a:lnTo>
                  <a:pt x="1" y="8103"/>
                </a:lnTo>
                <a:lnTo>
                  <a:pt x="1" y="8468"/>
                </a:lnTo>
                <a:lnTo>
                  <a:pt x="25" y="8809"/>
                </a:lnTo>
                <a:lnTo>
                  <a:pt x="49" y="9174"/>
                </a:lnTo>
                <a:lnTo>
                  <a:pt x="98" y="9514"/>
                </a:lnTo>
                <a:lnTo>
                  <a:pt x="195" y="9879"/>
                </a:lnTo>
                <a:lnTo>
                  <a:pt x="268" y="10220"/>
                </a:lnTo>
                <a:lnTo>
                  <a:pt x="390" y="10560"/>
                </a:lnTo>
                <a:lnTo>
                  <a:pt x="512" y="10901"/>
                </a:lnTo>
                <a:lnTo>
                  <a:pt x="658" y="11242"/>
                </a:lnTo>
                <a:lnTo>
                  <a:pt x="804" y="11582"/>
                </a:lnTo>
                <a:lnTo>
                  <a:pt x="1169" y="12264"/>
                </a:lnTo>
                <a:lnTo>
                  <a:pt x="1388" y="12629"/>
                </a:lnTo>
                <a:lnTo>
                  <a:pt x="1631" y="12994"/>
                </a:lnTo>
                <a:lnTo>
                  <a:pt x="1899" y="13334"/>
                </a:lnTo>
                <a:lnTo>
                  <a:pt x="2166" y="13651"/>
                </a:lnTo>
                <a:lnTo>
                  <a:pt x="2434" y="13943"/>
                </a:lnTo>
                <a:lnTo>
                  <a:pt x="2750" y="14235"/>
                </a:lnTo>
                <a:lnTo>
                  <a:pt x="3042" y="14502"/>
                </a:lnTo>
                <a:lnTo>
                  <a:pt x="3383" y="14746"/>
                </a:lnTo>
                <a:lnTo>
                  <a:pt x="3699" y="14965"/>
                </a:lnTo>
                <a:lnTo>
                  <a:pt x="4064" y="15159"/>
                </a:lnTo>
                <a:lnTo>
                  <a:pt x="4429" y="15354"/>
                </a:lnTo>
                <a:lnTo>
                  <a:pt x="4794" y="15500"/>
                </a:lnTo>
                <a:lnTo>
                  <a:pt x="5184" y="15622"/>
                </a:lnTo>
                <a:lnTo>
                  <a:pt x="5597" y="15743"/>
                </a:lnTo>
                <a:lnTo>
                  <a:pt x="6011" y="15816"/>
                </a:lnTo>
                <a:lnTo>
                  <a:pt x="6424" y="15889"/>
                </a:lnTo>
                <a:lnTo>
                  <a:pt x="6862" y="15914"/>
                </a:lnTo>
                <a:lnTo>
                  <a:pt x="7300" y="15938"/>
                </a:lnTo>
                <a:lnTo>
                  <a:pt x="7738" y="15938"/>
                </a:lnTo>
                <a:lnTo>
                  <a:pt x="8152" y="15914"/>
                </a:lnTo>
                <a:lnTo>
                  <a:pt x="8590" y="15889"/>
                </a:lnTo>
                <a:lnTo>
                  <a:pt x="9004" y="15841"/>
                </a:lnTo>
                <a:lnTo>
                  <a:pt x="9442" y="15768"/>
                </a:lnTo>
                <a:lnTo>
                  <a:pt x="9855" y="15670"/>
                </a:lnTo>
                <a:lnTo>
                  <a:pt x="10245" y="15573"/>
                </a:lnTo>
                <a:lnTo>
                  <a:pt x="10658" y="15451"/>
                </a:lnTo>
                <a:lnTo>
                  <a:pt x="11048" y="15305"/>
                </a:lnTo>
                <a:lnTo>
                  <a:pt x="11461" y="15135"/>
                </a:lnTo>
                <a:lnTo>
                  <a:pt x="11826" y="14940"/>
                </a:lnTo>
                <a:lnTo>
                  <a:pt x="12216" y="14721"/>
                </a:lnTo>
                <a:lnTo>
                  <a:pt x="12581" y="14478"/>
                </a:lnTo>
                <a:lnTo>
                  <a:pt x="12921" y="14235"/>
                </a:lnTo>
                <a:lnTo>
                  <a:pt x="13286" y="13943"/>
                </a:lnTo>
                <a:lnTo>
                  <a:pt x="13603" y="13651"/>
                </a:lnTo>
                <a:lnTo>
                  <a:pt x="13895" y="13334"/>
                </a:lnTo>
                <a:lnTo>
                  <a:pt x="14187" y="13018"/>
                </a:lnTo>
                <a:lnTo>
                  <a:pt x="14454" y="12702"/>
                </a:lnTo>
                <a:lnTo>
                  <a:pt x="14697" y="12361"/>
                </a:lnTo>
                <a:lnTo>
                  <a:pt x="14916" y="11996"/>
                </a:lnTo>
                <a:lnTo>
                  <a:pt x="15111" y="11631"/>
                </a:lnTo>
                <a:lnTo>
                  <a:pt x="15135" y="11631"/>
                </a:lnTo>
                <a:lnTo>
                  <a:pt x="15160" y="11582"/>
                </a:lnTo>
                <a:lnTo>
                  <a:pt x="15160" y="11534"/>
                </a:lnTo>
                <a:lnTo>
                  <a:pt x="15330" y="11096"/>
                </a:lnTo>
                <a:lnTo>
                  <a:pt x="15500" y="10658"/>
                </a:lnTo>
                <a:lnTo>
                  <a:pt x="15622" y="10195"/>
                </a:lnTo>
                <a:lnTo>
                  <a:pt x="15719" y="9733"/>
                </a:lnTo>
                <a:lnTo>
                  <a:pt x="15744" y="9709"/>
                </a:lnTo>
                <a:lnTo>
                  <a:pt x="15768" y="9684"/>
                </a:lnTo>
                <a:lnTo>
                  <a:pt x="15792" y="9636"/>
                </a:lnTo>
                <a:lnTo>
                  <a:pt x="15768" y="9611"/>
                </a:lnTo>
                <a:lnTo>
                  <a:pt x="15744" y="9563"/>
                </a:lnTo>
                <a:lnTo>
                  <a:pt x="15792" y="9174"/>
                </a:lnTo>
                <a:lnTo>
                  <a:pt x="15841" y="8760"/>
                </a:lnTo>
                <a:lnTo>
                  <a:pt x="15841" y="8371"/>
                </a:lnTo>
                <a:lnTo>
                  <a:pt x="15817" y="7957"/>
                </a:lnTo>
                <a:lnTo>
                  <a:pt x="15744" y="7105"/>
                </a:lnTo>
                <a:lnTo>
                  <a:pt x="15671" y="6667"/>
                </a:lnTo>
                <a:lnTo>
                  <a:pt x="15598" y="6254"/>
                </a:lnTo>
                <a:lnTo>
                  <a:pt x="15525" y="5840"/>
                </a:lnTo>
                <a:lnTo>
                  <a:pt x="15403" y="5426"/>
                </a:lnTo>
                <a:lnTo>
                  <a:pt x="15281" y="5013"/>
                </a:lnTo>
                <a:lnTo>
                  <a:pt x="15160" y="4623"/>
                </a:lnTo>
                <a:lnTo>
                  <a:pt x="14989" y="4234"/>
                </a:lnTo>
                <a:lnTo>
                  <a:pt x="14819" y="3845"/>
                </a:lnTo>
                <a:lnTo>
                  <a:pt x="14624" y="3480"/>
                </a:lnTo>
                <a:lnTo>
                  <a:pt x="14405" y="3115"/>
                </a:lnTo>
                <a:lnTo>
                  <a:pt x="14162" y="2774"/>
                </a:lnTo>
                <a:lnTo>
                  <a:pt x="13895" y="2458"/>
                </a:lnTo>
                <a:lnTo>
                  <a:pt x="13603" y="2141"/>
                </a:lnTo>
                <a:lnTo>
                  <a:pt x="13286" y="1849"/>
                </a:lnTo>
                <a:lnTo>
                  <a:pt x="12970" y="1582"/>
                </a:lnTo>
                <a:lnTo>
                  <a:pt x="12654" y="1363"/>
                </a:lnTo>
                <a:lnTo>
                  <a:pt x="12313" y="1144"/>
                </a:lnTo>
                <a:lnTo>
                  <a:pt x="11948" y="949"/>
                </a:lnTo>
                <a:lnTo>
                  <a:pt x="11607" y="779"/>
                </a:lnTo>
                <a:lnTo>
                  <a:pt x="11218" y="609"/>
                </a:lnTo>
                <a:lnTo>
                  <a:pt x="10853" y="487"/>
                </a:lnTo>
                <a:lnTo>
                  <a:pt x="10464" y="365"/>
                </a:lnTo>
                <a:lnTo>
                  <a:pt x="10099" y="268"/>
                </a:lnTo>
                <a:lnTo>
                  <a:pt x="9709" y="171"/>
                </a:lnTo>
                <a:lnTo>
                  <a:pt x="9320" y="98"/>
                </a:lnTo>
                <a:lnTo>
                  <a:pt x="8931" y="49"/>
                </a:lnTo>
                <a:lnTo>
                  <a:pt x="8541" y="25"/>
                </a:lnTo>
                <a:lnTo>
                  <a:pt x="815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0" name="Shape 270"/>
          <p:cNvSpPr/>
          <p:nvPr/>
        </p:nvSpPr>
        <p:spPr>
          <a:xfrm>
            <a:off x="3799401" y="2051575"/>
            <a:ext cx="1442480" cy="102977"/>
          </a:xfrm>
          <a:custGeom>
            <a:avLst/>
            <a:gdLst/>
            <a:ahLst/>
            <a:cxnLst/>
            <a:rect l="0" t="0" r="0" b="0"/>
            <a:pathLst>
              <a:path w="27831" h="2831" extrusionOk="0">
                <a:moveTo>
                  <a:pt x="27264" y="944"/>
                </a:moveTo>
                <a:lnTo>
                  <a:pt x="27359" y="1086"/>
                </a:lnTo>
                <a:lnTo>
                  <a:pt x="27359" y="944"/>
                </a:lnTo>
                <a:close/>
                <a:moveTo>
                  <a:pt x="27359" y="1086"/>
                </a:moveTo>
                <a:lnTo>
                  <a:pt x="27359" y="1133"/>
                </a:lnTo>
                <a:lnTo>
                  <a:pt x="27372" y="1106"/>
                </a:lnTo>
                <a:lnTo>
                  <a:pt x="27372" y="1106"/>
                </a:lnTo>
                <a:lnTo>
                  <a:pt x="27359" y="1086"/>
                </a:lnTo>
                <a:close/>
                <a:moveTo>
                  <a:pt x="27453" y="944"/>
                </a:moveTo>
                <a:lnTo>
                  <a:pt x="27372" y="1106"/>
                </a:lnTo>
                <a:lnTo>
                  <a:pt x="27372" y="1106"/>
                </a:lnTo>
                <a:lnTo>
                  <a:pt x="27453" y="1227"/>
                </a:lnTo>
                <a:lnTo>
                  <a:pt x="27453" y="944"/>
                </a:lnTo>
                <a:close/>
                <a:moveTo>
                  <a:pt x="27642" y="1039"/>
                </a:moveTo>
                <a:lnTo>
                  <a:pt x="27453" y="1227"/>
                </a:lnTo>
                <a:lnTo>
                  <a:pt x="27453" y="1322"/>
                </a:lnTo>
                <a:lnTo>
                  <a:pt x="27453" y="1416"/>
                </a:lnTo>
                <a:lnTo>
                  <a:pt x="27830" y="1416"/>
                </a:lnTo>
                <a:lnTo>
                  <a:pt x="27830" y="1227"/>
                </a:lnTo>
                <a:lnTo>
                  <a:pt x="27736" y="1322"/>
                </a:lnTo>
                <a:lnTo>
                  <a:pt x="27736" y="1227"/>
                </a:lnTo>
                <a:lnTo>
                  <a:pt x="27736" y="1133"/>
                </a:lnTo>
                <a:lnTo>
                  <a:pt x="27642" y="1039"/>
                </a:lnTo>
                <a:close/>
                <a:moveTo>
                  <a:pt x="20189" y="1"/>
                </a:moveTo>
                <a:lnTo>
                  <a:pt x="20095" y="190"/>
                </a:lnTo>
                <a:lnTo>
                  <a:pt x="20000" y="95"/>
                </a:lnTo>
                <a:lnTo>
                  <a:pt x="19906" y="284"/>
                </a:lnTo>
                <a:lnTo>
                  <a:pt x="19812" y="473"/>
                </a:lnTo>
                <a:lnTo>
                  <a:pt x="19529" y="284"/>
                </a:lnTo>
                <a:lnTo>
                  <a:pt x="19340" y="95"/>
                </a:lnTo>
                <a:lnTo>
                  <a:pt x="19246" y="95"/>
                </a:lnTo>
                <a:lnTo>
                  <a:pt x="19246" y="190"/>
                </a:lnTo>
                <a:lnTo>
                  <a:pt x="19151" y="378"/>
                </a:lnTo>
                <a:lnTo>
                  <a:pt x="19434" y="190"/>
                </a:lnTo>
                <a:lnTo>
                  <a:pt x="19246" y="473"/>
                </a:lnTo>
                <a:lnTo>
                  <a:pt x="19434" y="378"/>
                </a:lnTo>
                <a:lnTo>
                  <a:pt x="19434" y="567"/>
                </a:lnTo>
                <a:lnTo>
                  <a:pt x="19151" y="567"/>
                </a:lnTo>
                <a:lnTo>
                  <a:pt x="19151" y="190"/>
                </a:lnTo>
                <a:lnTo>
                  <a:pt x="19057" y="95"/>
                </a:lnTo>
                <a:lnTo>
                  <a:pt x="18963" y="95"/>
                </a:lnTo>
                <a:lnTo>
                  <a:pt x="18774" y="284"/>
                </a:lnTo>
                <a:lnTo>
                  <a:pt x="18680" y="473"/>
                </a:lnTo>
                <a:lnTo>
                  <a:pt x="18585" y="378"/>
                </a:lnTo>
                <a:lnTo>
                  <a:pt x="18491" y="190"/>
                </a:lnTo>
                <a:lnTo>
                  <a:pt x="18397" y="378"/>
                </a:lnTo>
                <a:lnTo>
                  <a:pt x="17925" y="567"/>
                </a:lnTo>
                <a:lnTo>
                  <a:pt x="18019" y="284"/>
                </a:lnTo>
                <a:lnTo>
                  <a:pt x="17831" y="378"/>
                </a:lnTo>
                <a:lnTo>
                  <a:pt x="17642" y="567"/>
                </a:lnTo>
                <a:lnTo>
                  <a:pt x="17642" y="661"/>
                </a:lnTo>
                <a:lnTo>
                  <a:pt x="17453" y="567"/>
                </a:lnTo>
                <a:lnTo>
                  <a:pt x="17170" y="473"/>
                </a:lnTo>
                <a:lnTo>
                  <a:pt x="16699" y="473"/>
                </a:lnTo>
                <a:lnTo>
                  <a:pt x="16699" y="567"/>
                </a:lnTo>
                <a:lnTo>
                  <a:pt x="16604" y="661"/>
                </a:lnTo>
                <a:lnTo>
                  <a:pt x="16416" y="378"/>
                </a:lnTo>
                <a:lnTo>
                  <a:pt x="16227" y="378"/>
                </a:lnTo>
                <a:lnTo>
                  <a:pt x="15661" y="661"/>
                </a:lnTo>
                <a:lnTo>
                  <a:pt x="15661" y="473"/>
                </a:lnTo>
                <a:lnTo>
                  <a:pt x="15567" y="756"/>
                </a:lnTo>
                <a:lnTo>
                  <a:pt x="15378" y="473"/>
                </a:lnTo>
                <a:lnTo>
                  <a:pt x="15567" y="473"/>
                </a:lnTo>
                <a:lnTo>
                  <a:pt x="15472" y="378"/>
                </a:lnTo>
                <a:lnTo>
                  <a:pt x="15378" y="378"/>
                </a:lnTo>
                <a:lnTo>
                  <a:pt x="15189" y="473"/>
                </a:lnTo>
                <a:lnTo>
                  <a:pt x="15000" y="756"/>
                </a:lnTo>
                <a:lnTo>
                  <a:pt x="14906" y="661"/>
                </a:lnTo>
                <a:lnTo>
                  <a:pt x="14812" y="473"/>
                </a:lnTo>
                <a:lnTo>
                  <a:pt x="14529" y="756"/>
                </a:lnTo>
                <a:lnTo>
                  <a:pt x="14623" y="567"/>
                </a:lnTo>
                <a:lnTo>
                  <a:pt x="14529" y="661"/>
                </a:lnTo>
                <a:lnTo>
                  <a:pt x="14340" y="756"/>
                </a:lnTo>
                <a:lnTo>
                  <a:pt x="14340" y="567"/>
                </a:lnTo>
                <a:lnTo>
                  <a:pt x="14246" y="473"/>
                </a:lnTo>
                <a:lnTo>
                  <a:pt x="13963" y="378"/>
                </a:lnTo>
                <a:lnTo>
                  <a:pt x="13585" y="284"/>
                </a:lnTo>
                <a:lnTo>
                  <a:pt x="13302" y="284"/>
                </a:lnTo>
                <a:lnTo>
                  <a:pt x="13302" y="378"/>
                </a:lnTo>
                <a:lnTo>
                  <a:pt x="13302" y="473"/>
                </a:lnTo>
                <a:lnTo>
                  <a:pt x="13208" y="473"/>
                </a:lnTo>
                <a:lnTo>
                  <a:pt x="13208" y="661"/>
                </a:lnTo>
                <a:lnTo>
                  <a:pt x="13114" y="661"/>
                </a:lnTo>
                <a:lnTo>
                  <a:pt x="13019" y="567"/>
                </a:lnTo>
                <a:lnTo>
                  <a:pt x="12925" y="378"/>
                </a:lnTo>
                <a:lnTo>
                  <a:pt x="12831" y="95"/>
                </a:lnTo>
                <a:lnTo>
                  <a:pt x="12831" y="378"/>
                </a:lnTo>
                <a:lnTo>
                  <a:pt x="12736" y="378"/>
                </a:lnTo>
                <a:lnTo>
                  <a:pt x="12642" y="284"/>
                </a:lnTo>
                <a:lnTo>
                  <a:pt x="12548" y="190"/>
                </a:lnTo>
                <a:lnTo>
                  <a:pt x="12265" y="190"/>
                </a:lnTo>
                <a:lnTo>
                  <a:pt x="12170" y="473"/>
                </a:lnTo>
                <a:lnTo>
                  <a:pt x="12076" y="378"/>
                </a:lnTo>
                <a:lnTo>
                  <a:pt x="11887" y="284"/>
                </a:lnTo>
                <a:lnTo>
                  <a:pt x="11510" y="378"/>
                </a:lnTo>
                <a:lnTo>
                  <a:pt x="10755" y="661"/>
                </a:lnTo>
                <a:lnTo>
                  <a:pt x="10661" y="473"/>
                </a:lnTo>
                <a:lnTo>
                  <a:pt x="10567" y="378"/>
                </a:lnTo>
                <a:lnTo>
                  <a:pt x="10095" y="378"/>
                </a:lnTo>
                <a:lnTo>
                  <a:pt x="9529" y="473"/>
                </a:lnTo>
                <a:lnTo>
                  <a:pt x="9340" y="473"/>
                </a:lnTo>
                <a:lnTo>
                  <a:pt x="9152" y="378"/>
                </a:lnTo>
                <a:lnTo>
                  <a:pt x="9152" y="473"/>
                </a:lnTo>
                <a:lnTo>
                  <a:pt x="9152" y="567"/>
                </a:lnTo>
                <a:lnTo>
                  <a:pt x="8963" y="661"/>
                </a:lnTo>
                <a:lnTo>
                  <a:pt x="8869" y="567"/>
                </a:lnTo>
                <a:lnTo>
                  <a:pt x="8680" y="473"/>
                </a:lnTo>
                <a:lnTo>
                  <a:pt x="8680" y="756"/>
                </a:lnTo>
                <a:lnTo>
                  <a:pt x="8491" y="661"/>
                </a:lnTo>
                <a:lnTo>
                  <a:pt x="8208" y="567"/>
                </a:lnTo>
                <a:lnTo>
                  <a:pt x="7925" y="661"/>
                </a:lnTo>
                <a:lnTo>
                  <a:pt x="7831" y="756"/>
                </a:lnTo>
                <a:lnTo>
                  <a:pt x="7548" y="567"/>
                </a:lnTo>
                <a:lnTo>
                  <a:pt x="7359" y="473"/>
                </a:lnTo>
                <a:lnTo>
                  <a:pt x="7170" y="944"/>
                </a:lnTo>
                <a:lnTo>
                  <a:pt x="6982" y="661"/>
                </a:lnTo>
                <a:lnTo>
                  <a:pt x="6793" y="661"/>
                </a:lnTo>
                <a:lnTo>
                  <a:pt x="6604" y="756"/>
                </a:lnTo>
                <a:lnTo>
                  <a:pt x="6510" y="661"/>
                </a:lnTo>
                <a:lnTo>
                  <a:pt x="6416" y="756"/>
                </a:lnTo>
                <a:lnTo>
                  <a:pt x="6038" y="944"/>
                </a:lnTo>
                <a:lnTo>
                  <a:pt x="6038" y="1039"/>
                </a:lnTo>
                <a:lnTo>
                  <a:pt x="5850" y="1133"/>
                </a:lnTo>
                <a:lnTo>
                  <a:pt x="5850" y="1039"/>
                </a:lnTo>
                <a:lnTo>
                  <a:pt x="5755" y="1039"/>
                </a:lnTo>
                <a:lnTo>
                  <a:pt x="5567" y="1227"/>
                </a:lnTo>
                <a:lnTo>
                  <a:pt x="5472" y="1227"/>
                </a:lnTo>
                <a:lnTo>
                  <a:pt x="5378" y="1039"/>
                </a:lnTo>
                <a:lnTo>
                  <a:pt x="5378" y="1133"/>
                </a:lnTo>
                <a:lnTo>
                  <a:pt x="5189" y="1227"/>
                </a:lnTo>
                <a:lnTo>
                  <a:pt x="5095" y="1133"/>
                </a:lnTo>
                <a:lnTo>
                  <a:pt x="4906" y="1039"/>
                </a:lnTo>
                <a:lnTo>
                  <a:pt x="5189" y="1039"/>
                </a:lnTo>
                <a:lnTo>
                  <a:pt x="5095" y="944"/>
                </a:lnTo>
                <a:lnTo>
                  <a:pt x="5095" y="756"/>
                </a:lnTo>
                <a:lnTo>
                  <a:pt x="5001" y="944"/>
                </a:lnTo>
                <a:lnTo>
                  <a:pt x="4529" y="944"/>
                </a:lnTo>
                <a:lnTo>
                  <a:pt x="4529" y="1133"/>
                </a:lnTo>
                <a:lnTo>
                  <a:pt x="4718" y="1133"/>
                </a:lnTo>
                <a:lnTo>
                  <a:pt x="4623" y="1227"/>
                </a:lnTo>
                <a:lnTo>
                  <a:pt x="4623" y="1133"/>
                </a:lnTo>
                <a:lnTo>
                  <a:pt x="4529" y="1416"/>
                </a:lnTo>
                <a:lnTo>
                  <a:pt x="4340" y="1227"/>
                </a:lnTo>
                <a:lnTo>
                  <a:pt x="4152" y="1039"/>
                </a:lnTo>
                <a:lnTo>
                  <a:pt x="3963" y="1039"/>
                </a:lnTo>
                <a:lnTo>
                  <a:pt x="3774" y="1416"/>
                </a:lnTo>
                <a:lnTo>
                  <a:pt x="3774" y="1322"/>
                </a:lnTo>
                <a:lnTo>
                  <a:pt x="3774" y="1227"/>
                </a:lnTo>
                <a:lnTo>
                  <a:pt x="3680" y="1322"/>
                </a:lnTo>
                <a:lnTo>
                  <a:pt x="3586" y="1510"/>
                </a:lnTo>
                <a:lnTo>
                  <a:pt x="3208" y="1416"/>
                </a:lnTo>
                <a:lnTo>
                  <a:pt x="2454" y="1416"/>
                </a:lnTo>
                <a:lnTo>
                  <a:pt x="1793" y="1510"/>
                </a:lnTo>
                <a:lnTo>
                  <a:pt x="1510" y="1605"/>
                </a:lnTo>
                <a:lnTo>
                  <a:pt x="1321" y="1699"/>
                </a:lnTo>
                <a:lnTo>
                  <a:pt x="1321" y="1605"/>
                </a:lnTo>
                <a:lnTo>
                  <a:pt x="1038" y="1699"/>
                </a:lnTo>
                <a:lnTo>
                  <a:pt x="755" y="1793"/>
                </a:lnTo>
                <a:lnTo>
                  <a:pt x="567" y="1793"/>
                </a:lnTo>
                <a:lnTo>
                  <a:pt x="378" y="1888"/>
                </a:lnTo>
                <a:lnTo>
                  <a:pt x="284" y="1699"/>
                </a:lnTo>
                <a:lnTo>
                  <a:pt x="95" y="1605"/>
                </a:lnTo>
                <a:lnTo>
                  <a:pt x="1" y="1793"/>
                </a:lnTo>
                <a:lnTo>
                  <a:pt x="1" y="2076"/>
                </a:lnTo>
                <a:lnTo>
                  <a:pt x="95" y="2548"/>
                </a:lnTo>
                <a:lnTo>
                  <a:pt x="189" y="2831"/>
                </a:lnTo>
                <a:lnTo>
                  <a:pt x="284" y="2737"/>
                </a:lnTo>
                <a:lnTo>
                  <a:pt x="472" y="2831"/>
                </a:lnTo>
                <a:lnTo>
                  <a:pt x="567" y="2548"/>
                </a:lnTo>
                <a:lnTo>
                  <a:pt x="661" y="2642"/>
                </a:lnTo>
                <a:lnTo>
                  <a:pt x="661" y="2737"/>
                </a:lnTo>
                <a:lnTo>
                  <a:pt x="755" y="2642"/>
                </a:lnTo>
                <a:lnTo>
                  <a:pt x="944" y="2548"/>
                </a:lnTo>
                <a:lnTo>
                  <a:pt x="1227" y="2548"/>
                </a:lnTo>
                <a:lnTo>
                  <a:pt x="1227" y="2642"/>
                </a:lnTo>
                <a:lnTo>
                  <a:pt x="1321" y="2737"/>
                </a:lnTo>
                <a:lnTo>
                  <a:pt x="1416" y="2831"/>
                </a:lnTo>
                <a:lnTo>
                  <a:pt x="1510" y="2642"/>
                </a:lnTo>
                <a:lnTo>
                  <a:pt x="1793" y="2548"/>
                </a:lnTo>
                <a:lnTo>
                  <a:pt x="1699" y="2642"/>
                </a:lnTo>
                <a:lnTo>
                  <a:pt x="1887" y="2737"/>
                </a:lnTo>
                <a:lnTo>
                  <a:pt x="1887" y="2454"/>
                </a:lnTo>
                <a:lnTo>
                  <a:pt x="1982" y="2265"/>
                </a:lnTo>
                <a:lnTo>
                  <a:pt x="2076" y="2737"/>
                </a:lnTo>
                <a:lnTo>
                  <a:pt x="2171" y="2359"/>
                </a:lnTo>
                <a:lnTo>
                  <a:pt x="2265" y="2642"/>
                </a:lnTo>
                <a:lnTo>
                  <a:pt x="2265" y="2548"/>
                </a:lnTo>
                <a:lnTo>
                  <a:pt x="2359" y="2454"/>
                </a:lnTo>
                <a:lnTo>
                  <a:pt x="2454" y="2548"/>
                </a:lnTo>
                <a:lnTo>
                  <a:pt x="2454" y="2737"/>
                </a:lnTo>
                <a:lnTo>
                  <a:pt x="2548" y="2548"/>
                </a:lnTo>
                <a:lnTo>
                  <a:pt x="2548" y="2454"/>
                </a:lnTo>
                <a:lnTo>
                  <a:pt x="2642" y="2548"/>
                </a:lnTo>
                <a:lnTo>
                  <a:pt x="2642" y="2642"/>
                </a:lnTo>
                <a:lnTo>
                  <a:pt x="2831" y="2454"/>
                </a:lnTo>
                <a:lnTo>
                  <a:pt x="3020" y="2454"/>
                </a:lnTo>
                <a:lnTo>
                  <a:pt x="3114" y="2265"/>
                </a:lnTo>
                <a:lnTo>
                  <a:pt x="3114" y="2076"/>
                </a:lnTo>
                <a:lnTo>
                  <a:pt x="3208" y="1982"/>
                </a:lnTo>
                <a:lnTo>
                  <a:pt x="3208" y="2076"/>
                </a:lnTo>
                <a:lnTo>
                  <a:pt x="3208" y="2265"/>
                </a:lnTo>
                <a:lnTo>
                  <a:pt x="3303" y="2076"/>
                </a:lnTo>
                <a:lnTo>
                  <a:pt x="3491" y="2076"/>
                </a:lnTo>
                <a:lnTo>
                  <a:pt x="3491" y="2171"/>
                </a:lnTo>
                <a:lnTo>
                  <a:pt x="3397" y="2265"/>
                </a:lnTo>
                <a:lnTo>
                  <a:pt x="3303" y="2359"/>
                </a:lnTo>
                <a:lnTo>
                  <a:pt x="3303" y="2548"/>
                </a:lnTo>
                <a:lnTo>
                  <a:pt x="3491" y="2548"/>
                </a:lnTo>
                <a:lnTo>
                  <a:pt x="3586" y="2454"/>
                </a:lnTo>
                <a:lnTo>
                  <a:pt x="3680" y="2265"/>
                </a:lnTo>
                <a:lnTo>
                  <a:pt x="4152" y="2265"/>
                </a:lnTo>
                <a:lnTo>
                  <a:pt x="4152" y="2359"/>
                </a:lnTo>
                <a:lnTo>
                  <a:pt x="4246" y="2171"/>
                </a:lnTo>
                <a:lnTo>
                  <a:pt x="4340" y="2171"/>
                </a:lnTo>
                <a:lnTo>
                  <a:pt x="4246" y="2265"/>
                </a:lnTo>
                <a:lnTo>
                  <a:pt x="5284" y="2265"/>
                </a:lnTo>
                <a:lnTo>
                  <a:pt x="5567" y="2171"/>
                </a:lnTo>
                <a:lnTo>
                  <a:pt x="5755" y="2171"/>
                </a:lnTo>
                <a:lnTo>
                  <a:pt x="5755" y="2076"/>
                </a:lnTo>
                <a:lnTo>
                  <a:pt x="6416" y="2076"/>
                </a:lnTo>
                <a:lnTo>
                  <a:pt x="6510" y="1888"/>
                </a:lnTo>
                <a:lnTo>
                  <a:pt x="6604" y="1888"/>
                </a:lnTo>
                <a:lnTo>
                  <a:pt x="7170" y="1982"/>
                </a:lnTo>
                <a:lnTo>
                  <a:pt x="7453" y="1888"/>
                </a:lnTo>
                <a:lnTo>
                  <a:pt x="7548" y="1888"/>
                </a:lnTo>
                <a:lnTo>
                  <a:pt x="7642" y="1699"/>
                </a:lnTo>
                <a:lnTo>
                  <a:pt x="7736" y="1888"/>
                </a:lnTo>
                <a:lnTo>
                  <a:pt x="7925" y="2076"/>
                </a:lnTo>
                <a:lnTo>
                  <a:pt x="8114" y="1793"/>
                </a:lnTo>
                <a:lnTo>
                  <a:pt x="8114" y="1982"/>
                </a:lnTo>
                <a:lnTo>
                  <a:pt x="8208" y="1793"/>
                </a:lnTo>
                <a:lnTo>
                  <a:pt x="8302" y="1982"/>
                </a:lnTo>
                <a:lnTo>
                  <a:pt x="8302" y="1888"/>
                </a:lnTo>
                <a:lnTo>
                  <a:pt x="8302" y="1793"/>
                </a:lnTo>
                <a:lnTo>
                  <a:pt x="8491" y="1793"/>
                </a:lnTo>
                <a:lnTo>
                  <a:pt x="8585" y="1888"/>
                </a:lnTo>
                <a:lnTo>
                  <a:pt x="8774" y="1793"/>
                </a:lnTo>
                <a:lnTo>
                  <a:pt x="8774" y="1982"/>
                </a:lnTo>
                <a:lnTo>
                  <a:pt x="8869" y="1888"/>
                </a:lnTo>
                <a:lnTo>
                  <a:pt x="9718" y="1888"/>
                </a:lnTo>
                <a:lnTo>
                  <a:pt x="9623" y="1793"/>
                </a:lnTo>
                <a:lnTo>
                  <a:pt x="9718" y="1605"/>
                </a:lnTo>
                <a:lnTo>
                  <a:pt x="9812" y="1699"/>
                </a:lnTo>
                <a:lnTo>
                  <a:pt x="9812" y="1793"/>
                </a:lnTo>
                <a:lnTo>
                  <a:pt x="9906" y="1888"/>
                </a:lnTo>
                <a:lnTo>
                  <a:pt x="10095" y="1982"/>
                </a:lnTo>
                <a:lnTo>
                  <a:pt x="10661" y="1793"/>
                </a:lnTo>
                <a:lnTo>
                  <a:pt x="11038" y="1510"/>
                </a:lnTo>
                <a:lnTo>
                  <a:pt x="11133" y="1699"/>
                </a:lnTo>
                <a:lnTo>
                  <a:pt x="11321" y="1699"/>
                </a:lnTo>
                <a:lnTo>
                  <a:pt x="11510" y="1605"/>
                </a:lnTo>
                <a:lnTo>
                  <a:pt x="11604" y="1416"/>
                </a:lnTo>
                <a:lnTo>
                  <a:pt x="11982" y="1605"/>
                </a:lnTo>
                <a:lnTo>
                  <a:pt x="12453" y="1699"/>
                </a:lnTo>
                <a:lnTo>
                  <a:pt x="12642" y="1510"/>
                </a:lnTo>
                <a:lnTo>
                  <a:pt x="12642" y="1699"/>
                </a:lnTo>
                <a:lnTo>
                  <a:pt x="12925" y="1510"/>
                </a:lnTo>
                <a:lnTo>
                  <a:pt x="13208" y="1510"/>
                </a:lnTo>
                <a:lnTo>
                  <a:pt x="14057" y="1699"/>
                </a:lnTo>
                <a:lnTo>
                  <a:pt x="14434" y="1793"/>
                </a:lnTo>
                <a:lnTo>
                  <a:pt x="14812" y="1793"/>
                </a:lnTo>
                <a:lnTo>
                  <a:pt x="15095" y="1699"/>
                </a:lnTo>
                <a:lnTo>
                  <a:pt x="15378" y="1510"/>
                </a:lnTo>
                <a:lnTo>
                  <a:pt x="15472" y="1416"/>
                </a:lnTo>
                <a:lnTo>
                  <a:pt x="15472" y="1510"/>
                </a:lnTo>
                <a:lnTo>
                  <a:pt x="15472" y="1699"/>
                </a:lnTo>
                <a:lnTo>
                  <a:pt x="16416" y="1510"/>
                </a:lnTo>
                <a:lnTo>
                  <a:pt x="16416" y="1605"/>
                </a:lnTo>
                <a:lnTo>
                  <a:pt x="16510" y="1605"/>
                </a:lnTo>
                <a:lnTo>
                  <a:pt x="16604" y="1510"/>
                </a:lnTo>
                <a:lnTo>
                  <a:pt x="17642" y="1510"/>
                </a:lnTo>
                <a:lnTo>
                  <a:pt x="17736" y="1605"/>
                </a:lnTo>
                <a:lnTo>
                  <a:pt x="17831" y="1605"/>
                </a:lnTo>
                <a:lnTo>
                  <a:pt x="18397" y="1510"/>
                </a:lnTo>
                <a:lnTo>
                  <a:pt x="19057" y="1322"/>
                </a:lnTo>
                <a:lnTo>
                  <a:pt x="18774" y="1605"/>
                </a:lnTo>
                <a:lnTo>
                  <a:pt x="19151" y="1322"/>
                </a:lnTo>
                <a:lnTo>
                  <a:pt x="19340" y="1322"/>
                </a:lnTo>
                <a:lnTo>
                  <a:pt x="19340" y="1510"/>
                </a:lnTo>
                <a:lnTo>
                  <a:pt x="19529" y="1416"/>
                </a:lnTo>
                <a:lnTo>
                  <a:pt x="19906" y="1416"/>
                </a:lnTo>
                <a:lnTo>
                  <a:pt x="20000" y="1322"/>
                </a:lnTo>
                <a:lnTo>
                  <a:pt x="20095" y="944"/>
                </a:lnTo>
                <a:lnTo>
                  <a:pt x="20095" y="1133"/>
                </a:lnTo>
                <a:lnTo>
                  <a:pt x="20189" y="1227"/>
                </a:lnTo>
                <a:lnTo>
                  <a:pt x="20189" y="1416"/>
                </a:lnTo>
                <a:lnTo>
                  <a:pt x="20283" y="1322"/>
                </a:lnTo>
                <a:lnTo>
                  <a:pt x="20378" y="1322"/>
                </a:lnTo>
                <a:lnTo>
                  <a:pt x="20378" y="1416"/>
                </a:lnTo>
                <a:lnTo>
                  <a:pt x="20661" y="1227"/>
                </a:lnTo>
                <a:lnTo>
                  <a:pt x="20944" y="1133"/>
                </a:lnTo>
                <a:lnTo>
                  <a:pt x="21038" y="1133"/>
                </a:lnTo>
                <a:lnTo>
                  <a:pt x="21132" y="1416"/>
                </a:lnTo>
                <a:lnTo>
                  <a:pt x="21604" y="1227"/>
                </a:lnTo>
                <a:lnTo>
                  <a:pt x="21510" y="1039"/>
                </a:lnTo>
                <a:lnTo>
                  <a:pt x="21510" y="944"/>
                </a:lnTo>
                <a:lnTo>
                  <a:pt x="21698" y="944"/>
                </a:lnTo>
                <a:lnTo>
                  <a:pt x="21604" y="1039"/>
                </a:lnTo>
                <a:lnTo>
                  <a:pt x="21982" y="1039"/>
                </a:lnTo>
                <a:lnTo>
                  <a:pt x="21887" y="1227"/>
                </a:lnTo>
                <a:lnTo>
                  <a:pt x="21887" y="1227"/>
                </a:lnTo>
                <a:lnTo>
                  <a:pt x="22170" y="1039"/>
                </a:lnTo>
                <a:lnTo>
                  <a:pt x="22265" y="1227"/>
                </a:lnTo>
                <a:lnTo>
                  <a:pt x="22265" y="1133"/>
                </a:lnTo>
                <a:lnTo>
                  <a:pt x="22265" y="1039"/>
                </a:lnTo>
                <a:lnTo>
                  <a:pt x="22548" y="1039"/>
                </a:lnTo>
                <a:lnTo>
                  <a:pt x="22642" y="1322"/>
                </a:lnTo>
                <a:lnTo>
                  <a:pt x="23019" y="1227"/>
                </a:lnTo>
                <a:lnTo>
                  <a:pt x="23208" y="1133"/>
                </a:lnTo>
                <a:lnTo>
                  <a:pt x="23302" y="1039"/>
                </a:lnTo>
                <a:lnTo>
                  <a:pt x="23397" y="1133"/>
                </a:lnTo>
                <a:lnTo>
                  <a:pt x="23397" y="1227"/>
                </a:lnTo>
                <a:lnTo>
                  <a:pt x="23680" y="1227"/>
                </a:lnTo>
                <a:lnTo>
                  <a:pt x="23868" y="1133"/>
                </a:lnTo>
                <a:lnTo>
                  <a:pt x="24057" y="1227"/>
                </a:lnTo>
                <a:lnTo>
                  <a:pt x="24246" y="1227"/>
                </a:lnTo>
                <a:lnTo>
                  <a:pt x="24246" y="1133"/>
                </a:lnTo>
                <a:lnTo>
                  <a:pt x="24529" y="1227"/>
                </a:lnTo>
                <a:lnTo>
                  <a:pt x="24906" y="1322"/>
                </a:lnTo>
                <a:lnTo>
                  <a:pt x="25179" y="1048"/>
                </a:lnTo>
                <a:lnTo>
                  <a:pt x="25095" y="1133"/>
                </a:lnTo>
                <a:lnTo>
                  <a:pt x="25189" y="1227"/>
                </a:lnTo>
                <a:lnTo>
                  <a:pt x="25189" y="1133"/>
                </a:lnTo>
                <a:lnTo>
                  <a:pt x="25283" y="1039"/>
                </a:lnTo>
                <a:lnTo>
                  <a:pt x="25378" y="944"/>
                </a:lnTo>
                <a:lnTo>
                  <a:pt x="25472" y="944"/>
                </a:lnTo>
                <a:lnTo>
                  <a:pt x="25472" y="1133"/>
                </a:lnTo>
                <a:lnTo>
                  <a:pt x="25566" y="1039"/>
                </a:lnTo>
                <a:lnTo>
                  <a:pt x="25661" y="1039"/>
                </a:lnTo>
                <a:lnTo>
                  <a:pt x="25566" y="1133"/>
                </a:lnTo>
                <a:lnTo>
                  <a:pt x="25661" y="1227"/>
                </a:lnTo>
                <a:lnTo>
                  <a:pt x="25849" y="1322"/>
                </a:lnTo>
                <a:lnTo>
                  <a:pt x="25944" y="1133"/>
                </a:lnTo>
                <a:lnTo>
                  <a:pt x="26132" y="1039"/>
                </a:lnTo>
                <a:lnTo>
                  <a:pt x="26132" y="1039"/>
                </a:lnTo>
                <a:lnTo>
                  <a:pt x="26038" y="1227"/>
                </a:lnTo>
                <a:lnTo>
                  <a:pt x="26132" y="1322"/>
                </a:lnTo>
                <a:lnTo>
                  <a:pt x="26321" y="1416"/>
                </a:lnTo>
                <a:lnTo>
                  <a:pt x="26415" y="1416"/>
                </a:lnTo>
                <a:lnTo>
                  <a:pt x="26887" y="1227"/>
                </a:lnTo>
                <a:lnTo>
                  <a:pt x="27264" y="944"/>
                </a:lnTo>
                <a:lnTo>
                  <a:pt x="27170" y="944"/>
                </a:lnTo>
                <a:lnTo>
                  <a:pt x="27264" y="850"/>
                </a:lnTo>
                <a:lnTo>
                  <a:pt x="26981" y="756"/>
                </a:lnTo>
                <a:lnTo>
                  <a:pt x="26887" y="944"/>
                </a:lnTo>
                <a:lnTo>
                  <a:pt x="26793" y="1133"/>
                </a:lnTo>
                <a:lnTo>
                  <a:pt x="26793" y="661"/>
                </a:lnTo>
                <a:lnTo>
                  <a:pt x="26604" y="944"/>
                </a:lnTo>
                <a:lnTo>
                  <a:pt x="26510" y="850"/>
                </a:lnTo>
                <a:lnTo>
                  <a:pt x="26415" y="756"/>
                </a:lnTo>
                <a:lnTo>
                  <a:pt x="26321" y="944"/>
                </a:lnTo>
                <a:lnTo>
                  <a:pt x="26227" y="661"/>
                </a:lnTo>
                <a:lnTo>
                  <a:pt x="26038" y="756"/>
                </a:lnTo>
                <a:lnTo>
                  <a:pt x="25849" y="661"/>
                </a:lnTo>
                <a:lnTo>
                  <a:pt x="25378" y="567"/>
                </a:lnTo>
                <a:lnTo>
                  <a:pt x="25283" y="661"/>
                </a:lnTo>
                <a:lnTo>
                  <a:pt x="25095" y="756"/>
                </a:lnTo>
                <a:lnTo>
                  <a:pt x="25189" y="473"/>
                </a:lnTo>
                <a:lnTo>
                  <a:pt x="25000" y="661"/>
                </a:lnTo>
                <a:lnTo>
                  <a:pt x="25000" y="661"/>
                </a:lnTo>
                <a:lnTo>
                  <a:pt x="25095" y="473"/>
                </a:lnTo>
                <a:lnTo>
                  <a:pt x="24906" y="567"/>
                </a:lnTo>
                <a:lnTo>
                  <a:pt x="24717" y="567"/>
                </a:lnTo>
                <a:lnTo>
                  <a:pt x="24717" y="756"/>
                </a:lnTo>
                <a:lnTo>
                  <a:pt x="24623" y="1039"/>
                </a:lnTo>
                <a:lnTo>
                  <a:pt x="24623" y="850"/>
                </a:lnTo>
                <a:lnTo>
                  <a:pt x="24717" y="661"/>
                </a:lnTo>
                <a:lnTo>
                  <a:pt x="24623" y="756"/>
                </a:lnTo>
                <a:lnTo>
                  <a:pt x="24623" y="661"/>
                </a:lnTo>
                <a:lnTo>
                  <a:pt x="24529" y="473"/>
                </a:lnTo>
                <a:lnTo>
                  <a:pt x="24529" y="661"/>
                </a:lnTo>
                <a:lnTo>
                  <a:pt x="24434" y="567"/>
                </a:lnTo>
                <a:lnTo>
                  <a:pt x="24340" y="378"/>
                </a:lnTo>
                <a:lnTo>
                  <a:pt x="24246" y="567"/>
                </a:lnTo>
                <a:lnTo>
                  <a:pt x="23963" y="567"/>
                </a:lnTo>
                <a:lnTo>
                  <a:pt x="23397" y="661"/>
                </a:lnTo>
                <a:lnTo>
                  <a:pt x="23114" y="661"/>
                </a:lnTo>
                <a:lnTo>
                  <a:pt x="22925" y="567"/>
                </a:lnTo>
                <a:lnTo>
                  <a:pt x="22925" y="473"/>
                </a:lnTo>
                <a:lnTo>
                  <a:pt x="23019" y="473"/>
                </a:lnTo>
                <a:lnTo>
                  <a:pt x="22642" y="378"/>
                </a:lnTo>
                <a:lnTo>
                  <a:pt x="22736" y="473"/>
                </a:lnTo>
                <a:lnTo>
                  <a:pt x="22548" y="473"/>
                </a:lnTo>
                <a:lnTo>
                  <a:pt x="22642" y="284"/>
                </a:lnTo>
                <a:lnTo>
                  <a:pt x="22548" y="190"/>
                </a:lnTo>
                <a:lnTo>
                  <a:pt x="22453" y="190"/>
                </a:lnTo>
                <a:lnTo>
                  <a:pt x="22359" y="284"/>
                </a:lnTo>
                <a:lnTo>
                  <a:pt x="22170" y="378"/>
                </a:lnTo>
                <a:lnTo>
                  <a:pt x="22076" y="284"/>
                </a:lnTo>
                <a:lnTo>
                  <a:pt x="22170" y="473"/>
                </a:lnTo>
                <a:lnTo>
                  <a:pt x="21887" y="190"/>
                </a:lnTo>
                <a:lnTo>
                  <a:pt x="21793" y="190"/>
                </a:lnTo>
                <a:lnTo>
                  <a:pt x="21698" y="378"/>
                </a:lnTo>
                <a:lnTo>
                  <a:pt x="21604" y="756"/>
                </a:lnTo>
                <a:lnTo>
                  <a:pt x="21415" y="661"/>
                </a:lnTo>
                <a:lnTo>
                  <a:pt x="21510" y="473"/>
                </a:lnTo>
                <a:lnTo>
                  <a:pt x="21604" y="284"/>
                </a:lnTo>
                <a:lnTo>
                  <a:pt x="21415" y="284"/>
                </a:lnTo>
                <a:lnTo>
                  <a:pt x="21415" y="190"/>
                </a:lnTo>
                <a:lnTo>
                  <a:pt x="21227" y="378"/>
                </a:lnTo>
                <a:lnTo>
                  <a:pt x="20944" y="567"/>
                </a:lnTo>
                <a:lnTo>
                  <a:pt x="20566" y="1"/>
                </a:lnTo>
                <a:lnTo>
                  <a:pt x="20472" y="95"/>
                </a:lnTo>
                <a:lnTo>
                  <a:pt x="20472" y="190"/>
                </a:lnTo>
                <a:lnTo>
                  <a:pt x="20472" y="378"/>
                </a:lnTo>
                <a:lnTo>
                  <a:pt x="20283" y="284"/>
                </a:lnTo>
                <a:lnTo>
                  <a:pt x="20283" y="190"/>
                </a:lnTo>
                <a:lnTo>
                  <a:pt x="20378" y="95"/>
                </a:lnTo>
                <a:lnTo>
                  <a:pt x="2028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4141750" y="281249"/>
            <a:ext cx="788694" cy="805192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4345989" y="520319"/>
            <a:ext cx="380233" cy="327060"/>
          </a:xfrm>
          <a:custGeom>
            <a:avLst/>
            <a:gdLst/>
            <a:ahLst/>
            <a:cxnLst/>
            <a:rect l="0" t="0" r="0" b="0"/>
            <a:pathLst>
              <a:path w="17398" h="14965" extrusionOk="0">
                <a:moveTo>
                  <a:pt x="4258" y="12069"/>
                </a:moveTo>
                <a:lnTo>
                  <a:pt x="4599" y="12093"/>
                </a:lnTo>
                <a:lnTo>
                  <a:pt x="4769" y="12093"/>
                </a:lnTo>
                <a:lnTo>
                  <a:pt x="4721" y="12264"/>
                </a:lnTo>
                <a:lnTo>
                  <a:pt x="4672" y="12458"/>
                </a:lnTo>
                <a:lnTo>
                  <a:pt x="4672" y="12580"/>
                </a:lnTo>
                <a:lnTo>
                  <a:pt x="4477" y="12580"/>
                </a:lnTo>
                <a:lnTo>
                  <a:pt x="4307" y="12215"/>
                </a:lnTo>
                <a:lnTo>
                  <a:pt x="4258" y="12069"/>
                </a:lnTo>
                <a:close/>
                <a:moveTo>
                  <a:pt x="3991" y="12069"/>
                </a:moveTo>
                <a:lnTo>
                  <a:pt x="3991" y="12166"/>
                </a:lnTo>
                <a:lnTo>
                  <a:pt x="3991" y="12239"/>
                </a:lnTo>
                <a:lnTo>
                  <a:pt x="4015" y="12434"/>
                </a:lnTo>
                <a:lnTo>
                  <a:pt x="4064" y="12580"/>
                </a:lnTo>
                <a:lnTo>
                  <a:pt x="3553" y="12629"/>
                </a:lnTo>
                <a:lnTo>
                  <a:pt x="3529" y="12531"/>
                </a:lnTo>
                <a:lnTo>
                  <a:pt x="3504" y="12434"/>
                </a:lnTo>
                <a:lnTo>
                  <a:pt x="3480" y="12361"/>
                </a:lnTo>
                <a:lnTo>
                  <a:pt x="3456" y="12118"/>
                </a:lnTo>
                <a:lnTo>
                  <a:pt x="3456" y="12093"/>
                </a:lnTo>
                <a:lnTo>
                  <a:pt x="3991" y="12069"/>
                </a:lnTo>
                <a:close/>
                <a:moveTo>
                  <a:pt x="4940" y="12093"/>
                </a:moveTo>
                <a:lnTo>
                  <a:pt x="5499" y="12166"/>
                </a:lnTo>
                <a:lnTo>
                  <a:pt x="5475" y="12264"/>
                </a:lnTo>
                <a:lnTo>
                  <a:pt x="5451" y="12361"/>
                </a:lnTo>
                <a:lnTo>
                  <a:pt x="5451" y="12483"/>
                </a:lnTo>
                <a:lnTo>
                  <a:pt x="5475" y="12629"/>
                </a:lnTo>
                <a:lnTo>
                  <a:pt x="5378" y="12604"/>
                </a:lnTo>
                <a:lnTo>
                  <a:pt x="5061" y="12604"/>
                </a:lnTo>
                <a:lnTo>
                  <a:pt x="5061" y="12531"/>
                </a:lnTo>
                <a:lnTo>
                  <a:pt x="4988" y="12312"/>
                </a:lnTo>
                <a:lnTo>
                  <a:pt x="4940" y="12093"/>
                </a:lnTo>
                <a:close/>
                <a:moveTo>
                  <a:pt x="13699" y="12069"/>
                </a:moveTo>
                <a:lnTo>
                  <a:pt x="13651" y="12215"/>
                </a:lnTo>
                <a:lnTo>
                  <a:pt x="13602" y="12361"/>
                </a:lnTo>
                <a:lnTo>
                  <a:pt x="13602" y="12653"/>
                </a:lnTo>
                <a:lnTo>
                  <a:pt x="13188" y="12653"/>
                </a:lnTo>
                <a:lnTo>
                  <a:pt x="13115" y="12385"/>
                </a:lnTo>
                <a:lnTo>
                  <a:pt x="13091" y="12093"/>
                </a:lnTo>
                <a:lnTo>
                  <a:pt x="13699" y="12069"/>
                </a:lnTo>
                <a:close/>
                <a:moveTo>
                  <a:pt x="13845" y="12069"/>
                </a:moveTo>
                <a:lnTo>
                  <a:pt x="14381" y="12093"/>
                </a:lnTo>
                <a:lnTo>
                  <a:pt x="14332" y="12215"/>
                </a:lnTo>
                <a:lnTo>
                  <a:pt x="14283" y="12361"/>
                </a:lnTo>
                <a:lnTo>
                  <a:pt x="14283" y="12507"/>
                </a:lnTo>
                <a:lnTo>
                  <a:pt x="14283" y="12677"/>
                </a:lnTo>
                <a:lnTo>
                  <a:pt x="13943" y="12653"/>
                </a:lnTo>
                <a:lnTo>
                  <a:pt x="13943" y="12361"/>
                </a:lnTo>
                <a:lnTo>
                  <a:pt x="13894" y="12215"/>
                </a:lnTo>
                <a:lnTo>
                  <a:pt x="13845" y="12069"/>
                </a:lnTo>
                <a:close/>
                <a:moveTo>
                  <a:pt x="3188" y="12093"/>
                </a:moveTo>
                <a:lnTo>
                  <a:pt x="3139" y="12215"/>
                </a:lnTo>
                <a:lnTo>
                  <a:pt x="3139" y="12434"/>
                </a:lnTo>
                <a:lnTo>
                  <a:pt x="3139" y="12556"/>
                </a:lnTo>
                <a:lnTo>
                  <a:pt x="3164" y="12653"/>
                </a:lnTo>
                <a:lnTo>
                  <a:pt x="2750" y="12726"/>
                </a:lnTo>
                <a:lnTo>
                  <a:pt x="2677" y="12726"/>
                </a:lnTo>
                <a:lnTo>
                  <a:pt x="2701" y="12677"/>
                </a:lnTo>
                <a:lnTo>
                  <a:pt x="2701" y="12629"/>
                </a:lnTo>
                <a:lnTo>
                  <a:pt x="2701" y="12580"/>
                </a:lnTo>
                <a:lnTo>
                  <a:pt x="2653" y="12531"/>
                </a:lnTo>
                <a:lnTo>
                  <a:pt x="2628" y="12458"/>
                </a:lnTo>
                <a:lnTo>
                  <a:pt x="2604" y="12361"/>
                </a:lnTo>
                <a:lnTo>
                  <a:pt x="2580" y="12166"/>
                </a:lnTo>
                <a:lnTo>
                  <a:pt x="3188" y="12093"/>
                </a:lnTo>
                <a:close/>
                <a:moveTo>
                  <a:pt x="5694" y="12215"/>
                </a:moveTo>
                <a:lnTo>
                  <a:pt x="5986" y="12288"/>
                </a:lnTo>
                <a:lnTo>
                  <a:pt x="6278" y="12361"/>
                </a:lnTo>
                <a:lnTo>
                  <a:pt x="6229" y="12507"/>
                </a:lnTo>
                <a:lnTo>
                  <a:pt x="6229" y="12677"/>
                </a:lnTo>
                <a:lnTo>
                  <a:pt x="6229" y="12726"/>
                </a:lnTo>
                <a:lnTo>
                  <a:pt x="5791" y="12653"/>
                </a:lnTo>
                <a:lnTo>
                  <a:pt x="5767" y="12531"/>
                </a:lnTo>
                <a:lnTo>
                  <a:pt x="5743" y="12410"/>
                </a:lnTo>
                <a:lnTo>
                  <a:pt x="5694" y="12215"/>
                </a:lnTo>
                <a:close/>
                <a:moveTo>
                  <a:pt x="13383" y="487"/>
                </a:moveTo>
                <a:lnTo>
                  <a:pt x="13699" y="511"/>
                </a:lnTo>
                <a:lnTo>
                  <a:pt x="14308" y="584"/>
                </a:lnTo>
                <a:lnTo>
                  <a:pt x="14648" y="657"/>
                </a:lnTo>
                <a:lnTo>
                  <a:pt x="14989" y="730"/>
                </a:lnTo>
                <a:lnTo>
                  <a:pt x="15305" y="827"/>
                </a:lnTo>
                <a:lnTo>
                  <a:pt x="15646" y="949"/>
                </a:lnTo>
                <a:lnTo>
                  <a:pt x="15938" y="1095"/>
                </a:lnTo>
                <a:lnTo>
                  <a:pt x="16230" y="1265"/>
                </a:lnTo>
                <a:lnTo>
                  <a:pt x="16498" y="1484"/>
                </a:lnTo>
                <a:lnTo>
                  <a:pt x="16741" y="1728"/>
                </a:lnTo>
                <a:lnTo>
                  <a:pt x="16741" y="1801"/>
                </a:lnTo>
                <a:lnTo>
                  <a:pt x="16790" y="2020"/>
                </a:lnTo>
                <a:lnTo>
                  <a:pt x="16838" y="2214"/>
                </a:lnTo>
                <a:lnTo>
                  <a:pt x="16887" y="2652"/>
                </a:lnTo>
                <a:lnTo>
                  <a:pt x="16887" y="3066"/>
                </a:lnTo>
                <a:lnTo>
                  <a:pt x="16911" y="3504"/>
                </a:lnTo>
                <a:lnTo>
                  <a:pt x="16887" y="4477"/>
                </a:lnTo>
                <a:lnTo>
                  <a:pt x="16863" y="5475"/>
                </a:lnTo>
                <a:lnTo>
                  <a:pt x="16814" y="6983"/>
                </a:lnTo>
                <a:lnTo>
                  <a:pt x="16790" y="8492"/>
                </a:lnTo>
                <a:lnTo>
                  <a:pt x="16838" y="10244"/>
                </a:lnTo>
                <a:lnTo>
                  <a:pt x="16838" y="11120"/>
                </a:lnTo>
                <a:lnTo>
                  <a:pt x="16790" y="11996"/>
                </a:lnTo>
                <a:lnTo>
                  <a:pt x="16473" y="11947"/>
                </a:lnTo>
                <a:lnTo>
                  <a:pt x="16181" y="11874"/>
                </a:lnTo>
                <a:lnTo>
                  <a:pt x="15622" y="11753"/>
                </a:lnTo>
                <a:lnTo>
                  <a:pt x="15354" y="11680"/>
                </a:lnTo>
                <a:lnTo>
                  <a:pt x="15062" y="11655"/>
                </a:lnTo>
                <a:lnTo>
                  <a:pt x="14405" y="11607"/>
                </a:lnTo>
                <a:lnTo>
                  <a:pt x="13724" y="11582"/>
                </a:lnTo>
                <a:lnTo>
                  <a:pt x="13067" y="11607"/>
                </a:lnTo>
                <a:lnTo>
                  <a:pt x="12385" y="11655"/>
                </a:lnTo>
                <a:lnTo>
                  <a:pt x="11850" y="11704"/>
                </a:lnTo>
                <a:lnTo>
                  <a:pt x="11315" y="11801"/>
                </a:lnTo>
                <a:lnTo>
                  <a:pt x="10780" y="11923"/>
                </a:lnTo>
                <a:lnTo>
                  <a:pt x="10269" y="12118"/>
                </a:lnTo>
                <a:lnTo>
                  <a:pt x="10025" y="12215"/>
                </a:lnTo>
                <a:lnTo>
                  <a:pt x="9733" y="12361"/>
                </a:lnTo>
                <a:lnTo>
                  <a:pt x="9417" y="12531"/>
                </a:lnTo>
                <a:lnTo>
                  <a:pt x="9149" y="12726"/>
                </a:lnTo>
                <a:lnTo>
                  <a:pt x="9101" y="11363"/>
                </a:lnTo>
                <a:lnTo>
                  <a:pt x="9052" y="10001"/>
                </a:lnTo>
                <a:lnTo>
                  <a:pt x="8979" y="8662"/>
                </a:lnTo>
                <a:lnTo>
                  <a:pt x="8955" y="7300"/>
                </a:lnTo>
                <a:lnTo>
                  <a:pt x="8955" y="5913"/>
                </a:lnTo>
                <a:lnTo>
                  <a:pt x="8930" y="4526"/>
                </a:lnTo>
                <a:lnTo>
                  <a:pt x="8930" y="3942"/>
                </a:lnTo>
                <a:lnTo>
                  <a:pt x="8930" y="3358"/>
                </a:lnTo>
                <a:lnTo>
                  <a:pt x="8930" y="2774"/>
                </a:lnTo>
                <a:lnTo>
                  <a:pt x="8930" y="2214"/>
                </a:lnTo>
                <a:lnTo>
                  <a:pt x="8930" y="2166"/>
                </a:lnTo>
                <a:lnTo>
                  <a:pt x="9222" y="2020"/>
                </a:lnTo>
                <a:lnTo>
                  <a:pt x="9490" y="1849"/>
                </a:lnTo>
                <a:lnTo>
                  <a:pt x="9758" y="1679"/>
                </a:lnTo>
                <a:lnTo>
                  <a:pt x="10001" y="1533"/>
                </a:lnTo>
                <a:lnTo>
                  <a:pt x="10877" y="1046"/>
                </a:lnTo>
                <a:lnTo>
                  <a:pt x="11339" y="827"/>
                </a:lnTo>
                <a:lnTo>
                  <a:pt x="11777" y="657"/>
                </a:lnTo>
                <a:lnTo>
                  <a:pt x="12069" y="560"/>
                </a:lnTo>
                <a:lnTo>
                  <a:pt x="12385" y="511"/>
                </a:lnTo>
                <a:lnTo>
                  <a:pt x="12702" y="487"/>
                </a:lnTo>
                <a:close/>
                <a:moveTo>
                  <a:pt x="12872" y="12093"/>
                </a:moveTo>
                <a:lnTo>
                  <a:pt x="12823" y="12166"/>
                </a:lnTo>
                <a:lnTo>
                  <a:pt x="12775" y="12264"/>
                </a:lnTo>
                <a:lnTo>
                  <a:pt x="12750" y="12361"/>
                </a:lnTo>
                <a:lnTo>
                  <a:pt x="12750" y="12458"/>
                </a:lnTo>
                <a:lnTo>
                  <a:pt x="12775" y="12677"/>
                </a:lnTo>
                <a:lnTo>
                  <a:pt x="12215" y="12726"/>
                </a:lnTo>
                <a:lnTo>
                  <a:pt x="12215" y="12702"/>
                </a:lnTo>
                <a:lnTo>
                  <a:pt x="12191" y="12629"/>
                </a:lnTo>
                <a:lnTo>
                  <a:pt x="12166" y="12580"/>
                </a:lnTo>
                <a:lnTo>
                  <a:pt x="12166" y="12434"/>
                </a:lnTo>
                <a:lnTo>
                  <a:pt x="12166" y="12191"/>
                </a:lnTo>
                <a:lnTo>
                  <a:pt x="12166" y="12166"/>
                </a:lnTo>
                <a:lnTo>
                  <a:pt x="12677" y="12118"/>
                </a:lnTo>
                <a:lnTo>
                  <a:pt x="12872" y="12093"/>
                </a:lnTo>
                <a:close/>
                <a:moveTo>
                  <a:pt x="14673" y="12093"/>
                </a:moveTo>
                <a:lnTo>
                  <a:pt x="15232" y="12166"/>
                </a:lnTo>
                <a:lnTo>
                  <a:pt x="15184" y="12239"/>
                </a:lnTo>
                <a:lnTo>
                  <a:pt x="15135" y="12312"/>
                </a:lnTo>
                <a:lnTo>
                  <a:pt x="15111" y="12410"/>
                </a:lnTo>
                <a:lnTo>
                  <a:pt x="15111" y="12483"/>
                </a:lnTo>
                <a:lnTo>
                  <a:pt x="15135" y="12629"/>
                </a:lnTo>
                <a:lnTo>
                  <a:pt x="15159" y="12775"/>
                </a:lnTo>
                <a:lnTo>
                  <a:pt x="15159" y="12775"/>
                </a:lnTo>
                <a:lnTo>
                  <a:pt x="14648" y="12702"/>
                </a:lnTo>
                <a:lnTo>
                  <a:pt x="14673" y="12410"/>
                </a:lnTo>
                <a:lnTo>
                  <a:pt x="14673" y="12239"/>
                </a:lnTo>
                <a:lnTo>
                  <a:pt x="14673" y="12093"/>
                </a:lnTo>
                <a:close/>
                <a:moveTo>
                  <a:pt x="6521" y="12458"/>
                </a:moveTo>
                <a:lnTo>
                  <a:pt x="6838" y="12580"/>
                </a:lnTo>
                <a:lnTo>
                  <a:pt x="6789" y="12702"/>
                </a:lnTo>
                <a:lnTo>
                  <a:pt x="6765" y="12848"/>
                </a:lnTo>
                <a:lnTo>
                  <a:pt x="6667" y="12799"/>
                </a:lnTo>
                <a:lnTo>
                  <a:pt x="6570" y="12629"/>
                </a:lnTo>
                <a:lnTo>
                  <a:pt x="6521" y="12458"/>
                </a:lnTo>
                <a:close/>
                <a:moveTo>
                  <a:pt x="2215" y="12239"/>
                </a:moveTo>
                <a:lnTo>
                  <a:pt x="2190" y="12361"/>
                </a:lnTo>
                <a:lnTo>
                  <a:pt x="2215" y="12507"/>
                </a:lnTo>
                <a:lnTo>
                  <a:pt x="2239" y="12629"/>
                </a:lnTo>
                <a:lnTo>
                  <a:pt x="2312" y="12750"/>
                </a:lnTo>
                <a:lnTo>
                  <a:pt x="2336" y="12775"/>
                </a:lnTo>
                <a:lnTo>
                  <a:pt x="1850" y="12872"/>
                </a:lnTo>
                <a:lnTo>
                  <a:pt x="1850" y="12604"/>
                </a:lnTo>
                <a:lnTo>
                  <a:pt x="1850" y="12312"/>
                </a:lnTo>
                <a:lnTo>
                  <a:pt x="2215" y="12239"/>
                </a:lnTo>
                <a:close/>
                <a:moveTo>
                  <a:pt x="11850" y="12191"/>
                </a:moveTo>
                <a:lnTo>
                  <a:pt x="11826" y="12385"/>
                </a:lnTo>
                <a:lnTo>
                  <a:pt x="11826" y="12580"/>
                </a:lnTo>
                <a:lnTo>
                  <a:pt x="11850" y="12775"/>
                </a:lnTo>
                <a:lnTo>
                  <a:pt x="11315" y="12848"/>
                </a:lnTo>
                <a:lnTo>
                  <a:pt x="11242" y="12872"/>
                </a:lnTo>
                <a:lnTo>
                  <a:pt x="11193" y="12823"/>
                </a:lnTo>
                <a:lnTo>
                  <a:pt x="11193" y="12775"/>
                </a:lnTo>
                <a:lnTo>
                  <a:pt x="11193" y="12580"/>
                </a:lnTo>
                <a:lnTo>
                  <a:pt x="11193" y="12410"/>
                </a:lnTo>
                <a:lnTo>
                  <a:pt x="11169" y="12337"/>
                </a:lnTo>
                <a:lnTo>
                  <a:pt x="11510" y="12239"/>
                </a:lnTo>
                <a:lnTo>
                  <a:pt x="11850" y="12191"/>
                </a:lnTo>
                <a:close/>
                <a:moveTo>
                  <a:pt x="4842" y="511"/>
                </a:moveTo>
                <a:lnTo>
                  <a:pt x="5183" y="535"/>
                </a:lnTo>
                <a:lnTo>
                  <a:pt x="5548" y="584"/>
                </a:lnTo>
                <a:lnTo>
                  <a:pt x="5889" y="657"/>
                </a:lnTo>
                <a:lnTo>
                  <a:pt x="6229" y="754"/>
                </a:lnTo>
                <a:lnTo>
                  <a:pt x="6546" y="876"/>
                </a:lnTo>
                <a:lnTo>
                  <a:pt x="6862" y="1022"/>
                </a:lnTo>
                <a:lnTo>
                  <a:pt x="7178" y="1168"/>
                </a:lnTo>
                <a:lnTo>
                  <a:pt x="7470" y="1363"/>
                </a:lnTo>
                <a:lnTo>
                  <a:pt x="7738" y="1557"/>
                </a:lnTo>
                <a:lnTo>
                  <a:pt x="8006" y="1801"/>
                </a:lnTo>
                <a:lnTo>
                  <a:pt x="8225" y="2044"/>
                </a:lnTo>
                <a:lnTo>
                  <a:pt x="8444" y="2287"/>
                </a:lnTo>
                <a:lnTo>
                  <a:pt x="8492" y="2360"/>
                </a:lnTo>
                <a:lnTo>
                  <a:pt x="8444" y="2847"/>
                </a:lnTo>
                <a:lnTo>
                  <a:pt x="8419" y="3358"/>
                </a:lnTo>
                <a:lnTo>
                  <a:pt x="8444" y="4331"/>
                </a:lnTo>
                <a:lnTo>
                  <a:pt x="8468" y="5718"/>
                </a:lnTo>
                <a:lnTo>
                  <a:pt x="8468" y="7105"/>
                </a:lnTo>
                <a:lnTo>
                  <a:pt x="8468" y="7835"/>
                </a:lnTo>
                <a:lnTo>
                  <a:pt x="8492" y="8565"/>
                </a:lnTo>
                <a:lnTo>
                  <a:pt x="8541" y="10049"/>
                </a:lnTo>
                <a:lnTo>
                  <a:pt x="8614" y="11509"/>
                </a:lnTo>
                <a:lnTo>
                  <a:pt x="8663" y="12969"/>
                </a:lnTo>
                <a:lnTo>
                  <a:pt x="8663" y="12969"/>
                </a:lnTo>
                <a:lnTo>
                  <a:pt x="7860" y="12507"/>
                </a:lnTo>
                <a:lnTo>
                  <a:pt x="7446" y="12288"/>
                </a:lnTo>
                <a:lnTo>
                  <a:pt x="7032" y="12069"/>
                </a:lnTo>
                <a:lnTo>
                  <a:pt x="6765" y="11947"/>
                </a:lnTo>
                <a:lnTo>
                  <a:pt x="6497" y="11850"/>
                </a:lnTo>
                <a:lnTo>
                  <a:pt x="6205" y="11777"/>
                </a:lnTo>
                <a:lnTo>
                  <a:pt x="5937" y="11704"/>
                </a:lnTo>
                <a:lnTo>
                  <a:pt x="5353" y="11607"/>
                </a:lnTo>
                <a:lnTo>
                  <a:pt x="4769" y="11534"/>
                </a:lnTo>
                <a:lnTo>
                  <a:pt x="3650" y="11534"/>
                </a:lnTo>
                <a:lnTo>
                  <a:pt x="3066" y="11558"/>
                </a:lnTo>
                <a:lnTo>
                  <a:pt x="2507" y="11631"/>
                </a:lnTo>
                <a:lnTo>
                  <a:pt x="2044" y="11704"/>
                </a:lnTo>
                <a:lnTo>
                  <a:pt x="1533" y="11801"/>
                </a:lnTo>
                <a:lnTo>
                  <a:pt x="1290" y="11874"/>
                </a:lnTo>
                <a:lnTo>
                  <a:pt x="1047" y="11947"/>
                </a:lnTo>
                <a:lnTo>
                  <a:pt x="828" y="12045"/>
                </a:lnTo>
                <a:lnTo>
                  <a:pt x="609" y="12166"/>
                </a:lnTo>
                <a:lnTo>
                  <a:pt x="609" y="12166"/>
                </a:lnTo>
                <a:lnTo>
                  <a:pt x="633" y="11972"/>
                </a:lnTo>
                <a:lnTo>
                  <a:pt x="657" y="11777"/>
                </a:lnTo>
                <a:lnTo>
                  <a:pt x="657" y="11485"/>
                </a:lnTo>
                <a:lnTo>
                  <a:pt x="584" y="10147"/>
                </a:lnTo>
                <a:lnTo>
                  <a:pt x="536" y="9490"/>
                </a:lnTo>
                <a:lnTo>
                  <a:pt x="536" y="8833"/>
                </a:lnTo>
                <a:lnTo>
                  <a:pt x="560" y="7908"/>
                </a:lnTo>
                <a:lnTo>
                  <a:pt x="609" y="7008"/>
                </a:lnTo>
                <a:lnTo>
                  <a:pt x="657" y="6083"/>
                </a:lnTo>
                <a:lnTo>
                  <a:pt x="657" y="5645"/>
                </a:lnTo>
                <a:lnTo>
                  <a:pt x="657" y="5183"/>
                </a:lnTo>
                <a:lnTo>
                  <a:pt x="609" y="4234"/>
                </a:lnTo>
                <a:lnTo>
                  <a:pt x="584" y="3309"/>
                </a:lnTo>
                <a:lnTo>
                  <a:pt x="584" y="2896"/>
                </a:lnTo>
                <a:lnTo>
                  <a:pt x="609" y="2506"/>
                </a:lnTo>
                <a:lnTo>
                  <a:pt x="657" y="1728"/>
                </a:lnTo>
                <a:lnTo>
                  <a:pt x="949" y="1582"/>
                </a:lnTo>
                <a:lnTo>
                  <a:pt x="1241" y="1460"/>
                </a:lnTo>
                <a:lnTo>
                  <a:pt x="1801" y="1241"/>
                </a:lnTo>
                <a:lnTo>
                  <a:pt x="2653" y="949"/>
                </a:lnTo>
                <a:lnTo>
                  <a:pt x="3504" y="681"/>
                </a:lnTo>
                <a:lnTo>
                  <a:pt x="3821" y="608"/>
                </a:lnTo>
                <a:lnTo>
                  <a:pt x="4161" y="535"/>
                </a:lnTo>
                <a:lnTo>
                  <a:pt x="4502" y="511"/>
                </a:lnTo>
                <a:close/>
                <a:moveTo>
                  <a:pt x="15354" y="12191"/>
                </a:moveTo>
                <a:lnTo>
                  <a:pt x="15646" y="12239"/>
                </a:lnTo>
                <a:lnTo>
                  <a:pt x="15938" y="12337"/>
                </a:lnTo>
                <a:lnTo>
                  <a:pt x="15889" y="12507"/>
                </a:lnTo>
                <a:lnTo>
                  <a:pt x="15889" y="12653"/>
                </a:lnTo>
                <a:lnTo>
                  <a:pt x="15889" y="12994"/>
                </a:lnTo>
                <a:lnTo>
                  <a:pt x="15524" y="12872"/>
                </a:lnTo>
                <a:lnTo>
                  <a:pt x="15500" y="12702"/>
                </a:lnTo>
                <a:lnTo>
                  <a:pt x="15427" y="12507"/>
                </a:lnTo>
                <a:lnTo>
                  <a:pt x="15378" y="12337"/>
                </a:lnTo>
                <a:lnTo>
                  <a:pt x="15330" y="12191"/>
                </a:lnTo>
                <a:close/>
                <a:moveTo>
                  <a:pt x="1509" y="12385"/>
                </a:moveTo>
                <a:lnTo>
                  <a:pt x="1460" y="12677"/>
                </a:lnTo>
                <a:lnTo>
                  <a:pt x="1436" y="12848"/>
                </a:lnTo>
                <a:lnTo>
                  <a:pt x="1460" y="13018"/>
                </a:lnTo>
                <a:lnTo>
                  <a:pt x="1290" y="13091"/>
                </a:lnTo>
                <a:lnTo>
                  <a:pt x="1290" y="12969"/>
                </a:lnTo>
                <a:lnTo>
                  <a:pt x="1290" y="12726"/>
                </a:lnTo>
                <a:lnTo>
                  <a:pt x="1266" y="12580"/>
                </a:lnTo>
                <a:lnTo>
                  <a:pt x="1241" y="12458"/>
                </a:lnTo>
                <a:lnTo>
                  <a:pt x="1509" y="12385"/>
                </a:lnTo>
                <a:close/>
                <a:moveTo>
                  <a:pt x="10926" y="12385"/>
                </a:moveTo>
                <a:lnTo>
                  <a:pt x="10877" y="12531"/>
                </a:lnTo>
                <a:lnTo>
                  <a:pt x="10828" y="12750"/>
                </a:lnTo>
                <a:lnTo>
                  <a:pt x="10804" y="12969"/>
                </a:lnTo>
                <a:lnTo>
                  <a:pt x="10366" y="13091"/>
                </a:lnTo>
                <a:lnTo>
                  <a:pt x="10366" y="12921"/>
                </a:lnTo>
                <a:lnTo>
                  <a:pt x="10366" y="12750"/>
                </a:lnTo>
                <a:lnTo>
                  <a:pt x="10366" y="12677"/>
                </a:lnTo>
                <a:lnTo>
                  <a:pt x="10342" y="12604"/>
                </a:lnTo>
                <a:lnTo>
                  <a:pt x="10536" y="12531"/>
                </a:lnTo>
                <a:lnTo>
                  <a:pt x="10926" y="12385"/>
                </a:lnTo>
                <a:close/>
                <a:moveTo>
                  <a:pt x="7105" y="12726"/>
                </a:moveTo>
                <a:lnTo>
                  <a:pt x="7641" y="13018"/>
                </a:lnTo>
                <a:lnTo>
                  <a:pt x="7616" y="13115"/>
                </a:lnTo>
                <a:lnTo>
                  <a:pt x="7616" y="13140"/>
                </a:lnTo>
                <a:lnTo>
                  <a:pt x="7397" y="13042"/>
                </a:lnTo>
                <a:lnTo>
                  <a:pt x="7178" y="12969"/>
                </a:lnTo>
                <a:lnTo>
                  <a:pt x="7130" y="12823"/>
                </a:lnTo>
                <a:lnTo>
                  <a:pt x="7105" y="12726"/>
                </a:lnTo>
                <a:close/>
                <a:moveTo>
                  <a:pt x="16181" y="12410"/>
                </a:moveTo>
                <a:lnTo>
                  <a:pt x="16303" y="12458"/>
                </a:lnTo>
                <a:lnTo>
                  <a:pt x="16254" y="12604"/>
                </a:lnTo>
                <a:lnTo>
                  <a:pt x="16230" y="12775"/>
                </a:lnTo>
                <a:lnTo>
                  <a:pt x="16206" y="13140"/>
                </a:lnTo>
                <a:lnTo>
                  <a:pt x="16157" y="13115"/>
                </a:lnTo>
                <a:lnTo>
                  <a:pt x="16206" y="13067"/>
                </a:lnTo>
                <a:lnTo>
                  <a:pt x="16206" y="12994"/>
                </a:lnTo>
                <a:lnTo>
                  <a:pt x="16181" y="12702"/>
                </a:lnTo>
                <a:lnTo>
                  <a:pt x="16181" y="12410"/>
                </a:lnTo>
                <a:close/>
                <a:moveTo>
                  <a:pt x="10025" y="12750"/>
                </a:moveTo>
                <a:lnTo>
                  <a:pt x="9977" y="12994"/>
                </a:lnTo>
                <a:lnTo>
                  <a:pt x="9928" y="13213"/>
                </a:lnTo>
                <a:lnTo>
                  <a:pt x="9928" y="13261"/>
                </a:lnTo>
                <a:lnTo>
                  <a:pt x="9563" y="13432"/>
                </a:lnTo>
                <a:lnTo>
                  <a:pt x="9563" y="13286"/>
                </a:lnTo>
                <a:lnTo>
                  <a:pt x="9563" y="13164"/>
                </a:lnTo>
                <a:lnTo>
                  <a:pt x="9539" y="13067"/>
                </a:lnTo>
                <a:lnTo>
                  <a:pt x="9539" y="13042"/>
                </a:lnTo>
                <a:lnTo>
                  <a:pt x="9563" y="13018"/>
                </a:lnTo>
                <a:lnTo>
                  <a:pt x="9782" y="12896"/>
                </a:lnTo>
                <a:lnTo>
                  <a:pt x="10025" y="12750"/>
                </a:lnTo>
                <a:close/>
                <a:moveTo>
                  <a:pt x="8030" y="13261"/>
                </a:moveTo>
                <a:lnTo>
                  <a:pt x="8322" y="13432"/>
                </a:lnTo>
                <a:lnTo>
                  <a:pt x="8614" y="13553"/>
                </a:lnTo>
                <a:lnTo>
                  <a:pt x="8565" y="13675"/>
                </a:lnTo>
                <a:lnTo>
                  <a:pt x="8541" y="13870"/>
                </a:lnTo>
                <a:lnTo>
                  <a:pt x="8419" y="13724"/>
                </a:lnTo>
                <a:lnTo>
                  <a:pt x="8298" y="13602"/>
                </a:lnTo>
                <a:lnTo>
                  <a:pt x="8030" y="13383"/>
                </a:lnTo>
                <a:lnTo>
                  <a:pt x="8030" y="13261"/>
                </a:lnTo>
                <a:close/>
                <a:moveTo>
                  <a:pt x="9247" y="13261"/>
                </a:moveTo>
                <a:lnTo>
                  <a:pt x="9247" y="13383"/>
                </a:lnTo>
                <a:lnTo>
                  <a:pt x="9271" y="13578"/>
                </a:lnTo>
                <a:lnTo>
                  <a:pt x="9052" y="13724"/>
                </a:lnTo>
                <a:lnTo>
                  <a:pt x="8857" y="13894"/>
                </a:lnTo>
                <a:lnTo>
                  <a:pt x="8857" y="13699"/>
                </a:lnTo>
                <a:lnTo>
                  <a:pt x="8857" y="13626"/>
                </a:lnTo>
                <a:lnTo>
                  <a:pt x="8930" y="13602"/>
                </a:lnTo>
                <a:lnTo>
                  <a:pt x="8979" y="13553"/>
                </a:lnTo>
                <a:lnTo>
                  <a:pt x="9052" y="13456"/>
                </a:lnTo>
                <a:lnTo>
                  <a:pt x="9101" y="13407"/>
                </a:lnTo>
                <a:lnTo>
                  <a:pt x="9149" y="13334"/>
                </a:lnTo>
                <a:lnTo>
                  <a:pt x="9247" y="13261"/>
                </a:lnTo>
                <a:close/>
                <a:moveTo>
                  <a:pt x="4550" y="0"/>
                </a:moveTo>
                <a:lnTo>
                  <a:pt x="4185" y="24"/>
                </a:lnTo>
                <a:lnTo>
                  <a:pt x="3845" y="49"/>
                </a:lnTo>
                <a:lnTo>
                  <a:pt x="3504" y="122"/>
                </a:lnTo>
                <a:lnTo>
                  <a:pt x="3042" y="243"/>
                </a:lnTo>
                <a:lnTo>
                  <a:pt x="2580" y="414"/>
                </a:lnTo>
                <a:lnTo>
                  <a:pt x="1679" y="754"/>
                </a:lnTo>
                <a:lnTo>
                  <a:pt x="1290" y="876"/>
                </a:lnTo>
                <a:lnTo>
                  <a:pt x="852" y="1046"/>
                </a:lnTo>
                <a:lnTo>
                  <a:pt x="633" y="1168"/>
                </a:lnTo>
                <a:lnTo>
                  <a:pt x="438" y="1290"/>
                </a:lnTo>
                <a:lnTo>
                  <a:pt x="292" y="1436"/>
                </a:lnTo>
                <a:lnTo>
                  <a:pt x="195" y="1606"/>
                </a:lnTo>
                <a:lnTo>
                  <a:pt x="171" y="1703"/>
                </a:lnTo>
                <a:lnTo>
                  <a:pt x="195" y="1801"/>
                </a:lnTo>
                <a:lnTo>
                  <a:pt x="122" y="2093"/>
                </a:lnTo>
                <a:lnTo>
                  <a:pt x="73" y="2409"/>
                </a:lnTo>
                <a:lnTo>
                  <a:pt x="49" y="2725"/>
                </a:lnTo>
                <a:lnTo>
                  <a:pt x="49" y="3066"/>
                </a:lnTo>
                <a:lnTo>
                  <a:pt x="73" y="3699"/>
                </a:lnTo>
                <a:lnTo>
                  <a:pt x="98" y="4331"/>
                </a:lnTo>
                <a:lnTo>
                  <a:pt x="122" y="5183"/>
                </a:lnTo>
                <a:lnTo>
                  <a:pt x="122" y="6034"/>
                </a:lnTo>
                <a:lnTo>
                  <a:pt x="98" y="6886"/>
                </a:lnTo>
                <a:lnTo>
                  <a:pt x="25" y="7738"/>
                </a:lnTo>
                <a:lnTo>
                  <a:pt x="0" y="8468"/>
                </a:lnTo>
                <a:lnTo>
                  <a:pt x="0" y="9198"/>
                </a:lnTo>
                <a:lnTo>
                  <a:pt x="0" y="9928"/>
                </a:lnTo>
                <a:lnTo>
                  <a:pt x="49" y="10633"/>
                </a:lnTo>
                <a:lnTo>
                  <a:pt x="122" y="11680"/>
                </a:lnTo>
                <a:lnTo>
                  <a:pt x="122" y="12045"/>
                </a:lnTo>
                <a:lnTo>
                  <a:pt x="122" y="12166"/>
                </a:lnTo>
                <a:lnTo>
                  <a:pt x="171" y="12264"/>
                </a:lnTo>
                <a:lnTo>
                  <a:pt x="195" y="12337"/>
                </a:lnTo>
                <a:lnTo>
                  <a:pt x="292" y="12385"/>
                </a:lnTo>
                <a:lnTo>
                  <a:pt x="341" y="12410"/>
                </a:lnTo>
                <a:lnTo>
                  <a:pt x="365" y="12507"/>
                </a:lnTo>
                <a:lnTo>
                  <a:pt x="414" y="12580"/>
                </a:lnTo>
                <a:lnTo>
                  <a:pt x="487" y="12629"/>
                </a:lnTo>
                <a:lnTo>
                  <a:pt x="584" y="12629"/>
                </a:lnTo>
                <a:lnTo>
                  <a:pt x="803" y="12580"/>
                </a:lnTo>
                <a:lnTo>
                  <a:pt x="803" y="12896"/>
                </a:lnTo>
                <a:lnTo>
                  <a:pt x="803" y="13188"/>
                </a:lnTo>
                <a:lnTo>
                  <a:pt x="828" y="13334"/>
                </a:lnTo>
                <a:lnTo>
                  <a:pt x="876" y="13480"/>
                </a:lnTo>
                <a:lnTo>
                  <a:pt x="925" y="13529"/>
                </a:lnTo>
                <a:lnTo>
                  <a:pt x="998" y="13578"/>
                </a:lnTo>
                <a:lnTo>
                  <a:pt x="1144" y="13578"/>
                </a:lnTo>
                <a:lnTo>
                  <a:pt x="1217" y="13553"/>
                </a:lnTo>
                <a:lnTo>
                  <a:pt x="1241" y="13529"/>
                </a:lnTo>
                <a:lnTo>
                  <a:pt x="1363" y="13529"/>
                </a:lnTo>
                <a:lnTo>
                  <a:pt x="1485" y="13505"/>
                </a:lnTo>
                <a:lnTo>
                  <a:pt x="1704" y="13432"/>
                </a:lnTo>
                <a:lnTo>
                  <a:pt x="2142" y="13310"/>
                </a:lnTo>
                <a:lnTo>
                  <a:pt x="2604" y="13213"/>
                </a:lnTo>
                <a:lnTo>
                  <a:pt x="3188" y="13140"/>
                </a:lnTo>
                <a:lnTo>
                  <a:pt x="3772" y="13091"/>
                </a:lnTo>
                <a:lnTo>
                  <a:pt x="4356" y="13067"/>
                </a:lnTo>
                <a:lnTo>
                  <a:pt x="4940" y="13091"/>
                </a:lnTo>
                <a:lnTo>
                  <a:pt x="5402" y="13115"/>
                </a:lnTo>
                <a:lnTo>
                  <a:pt x="5937" y="13164"/>
                </a:lnTo>
                <a:lnTo>
                  <a:pt x="6473" y="13261"/>
                </a:lnTo>
                <a:lnTo>
                  <a:pt x="6740" y="13334"/>
                </a:lnTo>
                <a:lnTo>
                  <a:pt x="7008" y="13407"/>
                </a:lnTo>
                <a:lnTo>
                  <a:pt x="7251" y="13505"/>
                </a:lnTo>
                <a:lnTo>
                  <a:pt x="7495" y="13626"/>
                </a:lnTo>
                <a:lnTo>
                  <a:pt x="7714" y="13772"/>
                </a:lnTo>
                <a:lnTo>
                  <a:pt x="7908" y="13918"/>
                </a:lnTo>
                <a:lnTo>
                  <a:pt x="8079" y="14088"/>
                </a:lnTo>
                <a:lnTo>
                  <a:pt x="8225" y="14307"/>
                </a:lnTo>
                <a:lnTo>
                  <a:pt x="8322" y="14526"/>
                </a:lnTo>
                <a:lnTo>
                  <a:pt x="8371" y="14794"/>
                </a:lnTo>
                <a:lnTo>
                  <a:pt x="8419" y="14891"/>
                </a:lnTo>
                <a:lnTo>
                  <a:pt x="8468" y="14940"/>
                </a:lnTo>
                <a:lnTo>
                  <a:pt x="8565" y="14964"/>
                </a:lnTo>
                <a:lnTo>
                  <a:pt x="8638" y="14964"/>
                </a:lnTo>
                <a:lnTo>
                  <a:pt x="8736" y="14916"/>
                </a:lnTo>
                <a:lnTo>
                  <a:pt x="8809" y="14843"/>
                </a:lnTo>
                <a:lnTo>
                  <a:pt x="8857" y="14770"/>
                </a:lnTo>
                <a:lnTo>
                  <a:pt x="8857" y="14648"/>
                </a:lnTo>
                <a:lnTo>
                  <a:pt x="8833" y="14599"/>
                </a:lnTo>
                <a:lnTo>
                  <a:pt x="9052" y="14332"/>
                </a:lnTo>
                <a:lnTo>
                  <a:pt x="9247" y="14113"/>
                </a:lnTo>
                <a:lnTo>
                  <a:pt x="9514" y="13943"/>
                </a:lnTo>
                <a:lnTo>
                  <a:pt x="9806" y="13772"/>
                </a:lnTo>
                <a:lnTo>
                  <a:pt x="10220" y="13602"/>
                </a:lnTo>
                <a:lnTo>
                  <a:pt x="10658" y="13456"/>
                </a:lnTo>
                <a:lnTo>
                  <a:pt x="11096" y="13334"/>
                </a:lnTo>
                <a:lnTo>
                  <a:pt x="11534" y="13261"/>
                </a:lnTo>
                <a:lnTo>
                  <a:pt x="12045" y="13188"/>
                </a:lnTo>
                <a:lnTo>
                  <a:pt x="12580" y="13140"/>
                </a:lnTo>
                <a:lnTo>
                  <a:pt x="13626" y="13091"/>
                </a:lnTo>
                <a:lnTo>
                  <a:pt x="13967" y="13091"/>
                </a:lnTo>
                <a:lnTo>
                  <a:pt x="14308" y="13115"/>
                </a:lnTo>
                <a:lnTo>
                  <a:pt x="14648" y="13140"/>
                </a:lnTo>
                <a:lnTo>
                  <a:pt x="14965" y="13188"/>
                </a:lnTo>
                <a:lnTo>
                  <a:pt x="15305" y="13261"/>
                </a:lnTo>
                <a:lnTo>
                  <a:pt x="15622" y="13359"/>
                </a:lnTo>
                <a:lnTo>
                  <a:pt x="15938" y="13480"/>
                </a:lnTo>
                <a:lnTo>
                  <a:pt x="16254" y="13651"/>
                </a:lnTo>
                <a:lnTo>
                  <a:pt x="16303" y="13675"/>
                </a:lnTo>
                <a:lnTo>
                  <a:pt x="16376" y="13675"/>
                </a:lnTo>
                <a:lnTo>
                  <a:pt x="16425" y="13651"/>
                </a:lnTo>
                <a:lnTo>
                  <a:pt x="16473" y="13626"/>
                </a:lnTo>
                <a:lnTo>
                  <a:pt x="16522" y="13578"/>
                </a:lnTo>
                <a:lnTo>
                  <a:pt x="16546" y="13529"/>
                </a:lnTo>
                <a:lnTo>
                  <a:pt x="16571" y="13456"/>
                </a:lnTo>
                <a:lnTo>
                  <a:pt x="16571" y="13407"/>
                </a:lnTo>
                <a:lnTo>
                  <a:pt x="16595" y="13310"/>
                </a:lnTo>
                <a:lnTo>
                  <a:pt x="16595" y="12921"/>
                </a:lnTo>
                <a:lnTo>
                  <a:pt x="16571" y="12531"/>
                </a:lnTo>
                <a:lnTo>
                  <a:pt x="16765" y="12556"/>
                </a:lnTo>
                <a:lnTo>
                  <a:pt x="16911" y="12556"/>
                </a:lnTo>
                <a:lnTo>
                  <a:pt x="17082" y="12531"/>
                </a:lnTo>
                <a:lnTo>
                  <a:pt x="17228" y="12483"/>
                </a:lnTo>
                <a:lnTo>
                  <a:pt x="17301" y="12458"/>
                </a:lnTo>
                <a:lnTo>
                  <a:pt x="17325" y="12410"/>
                </a:lnTo>
                <a:lnTo>
                  <a:pt x="17374" y="12361"/>
                </a:lnTo>
                <a:lnTo>
                  <a:pt x="17374" y="12312"/>
                </a:lnTo>
                <a:lnTo>
                  <a:pt x="17398" y="12264"/>
                </a:lnTo>
                <a:lnTo>
                  <a:pt x="17374" y="12191"/>
                </a:lnTo>
                <a:lnTo>
                  <a:pt x="17349" y="12142"/>
                </a:lnTo>
                <a:lnTo>
                  <a:pt x="17301" y="12118"/>
                </a:lnTo>
                <a:lnTo>
                  <a:pt x="17325" y="11972"/>
                </a:lnTo>
                <a:lnTo>
                  <a:pt x="17349" y="11826"/>
                </a:lnTo>
                <a:lnTo>
                  <a:pt x="17349" y="11558"/>
                </a:lnTo>
                <a:lnTo>
                  <a:pt x="17325" y="10998"/>
                </a:lnTo>
                <a:lnTo>
                  <a:pt x="17301" y="8881"/>
                </a:lnTo>
                <a:lnTo>
                  <a:pt x="17301" y="7178"/>
                </a:lnTo>
                <a:lnTo>
                  <a:pt x="17301" y="6326"/>
                </a:lnTo>
                <a:lnTo>
                  <a:pt x="17349" y="5475"/>
                </a:lnTo>
                <a:lnTo>
                  <a:pt x="17374" y="4380"/>
                </a:lnTo>
                <a:lnTo>
                  <a:pt x="17374" y="3820"/>
                </a:lnTo>
                <a:lnTo>
                  <a:pt x="17374" y="3285"/>
                </a:lnTo>
                <a:lnTo>
                  <a:pt x="17349" y="2920"/>
                </a:lnTo>
                <a:lnTo>
                  <a:pt x="17325" y="2531"/>
                </a:lnTo>
                <a:lnTo>
                  <a:pt x="17301" y="2336"/>
                </a:lnTo>
                <a:lnTo>
                  <a:pt x="17276" y="2141"/>
                </a:lnTo>
                <a:lnTo>
                  <a:pt x="17228" y="1971"/>
                </a:lnTo>
                <a:lnTo>
                  <a:pt x="17130" y="1801"/>
                </a:lnTo>
                <a:lnTo>
                  <a:pt x="17179" y="1728"/>
                </a:lnTo>
                <a:lnTo>
                  <a:pt x="17203" y="1630"/>
                </a:lnTo>
                <a:lnTo>
                  <a:pt x="17203" y="1557"/>
                </a:lnTo>
                <a:lnTo>
                  <a:pt x="17155" y="1460"/>
                </a:lnTo>
                <a:lnTo>
                  <a:pt x="16911" y="1217"/>
                </a:lnTo>
                <a:lnTo>
                  <a:pt x="16644" y="998"/>
                </a:lnTo>
                <a:lnTo>
                  <a:pt x="16352" y="803"/>
                </a:lnTo>
                <a:lnTo>
                  <a:pt x="16035" y="633"/>
                </a:lnTo>
                <a:lnTo>
                  <a:pt x="15719" y="487"/>
                </a:lnTo>
                <a:lnTo>
                  <a:pt x="15378" y="365"/>
                </a:lnTo>
                <a:lnTo>
                  <a:pt x="15038" y="268"/>
                </a:lnTo>
                <a:lnTo>
                  <a:pt x="14697" y="195"/>
                </a:lnTo>
                <a:lnTo>
                  <a:pt x="14356" y="146"/>
                </a:lnTo>
                <a:lnTo>
                  <a:pt x="14016" y="97"/>
                </a:lnTo>
                <a:lnTo>
                  <a:pt x="13626" y="49"/>
                </a:lnTo>
                <a:lnTo>
                  <a:pt x="13261" y="24"/>
                </a:lnTo>
                <a:lnTo>
                  <a:pt x="12896" y="24"/>
                </a:lnTo>
                <a:lnTo>
                  <a:pt x="12531" y="49"/>
                </a:lnTo>
                <a:lnTo>
                  <a:pt x="12166" y="97"/>
                </a:lnTo>
                <a:lnTo>
                  <a:pt x="11826" y="170"/>
                </a:lnTo>
                <a:lnTo>
                  <a:pt x="11583" y="243"/>
                </a:lnTo>
                <a:lnTo>
                  <a:pt x="11339" y="316"/>
                </a:lnTo>
                <a:lnTo>
                  <a:pt x="10877" y="560"/>
                </a:lnTo>
                <a:lnTo>
                  <a:pt x="10415" y="803"/>
                </a:lnTo>
                <a:lnTo>
                  <a:pt x="9977" y="1046"/>
                </a:lnTo>
                <a:lnTo>
                  <a:pt x="9441" y="1338"/>
                </a:lnTo>
                <a:lnTo>
                  <a:pt x="9125" y="1509"/>
                </a:lnTo>
                <a:lnTo>
                  <a:pt x="8857" y="1703"/>
                </a:lnTo>
                <a:lnTo>
                  <a:pt x="8809" y="1679"/>
                </a:lnTo>
                <a:lnTo>
                  <a:pt x="8687" y="1679"/>
                </a:lnTo>
                <a:lnTo>
                  <a:pt x="8638" y="1728"/>
                </a:lnTo>
                <a:lnTo>
                  <a:pt x="8419" y="1460"/>
                </a:lnTo>
                <a:lnTo>
                  <a:pt x="8152" y="1217"/>
                </a:lnTo>
                <a:lnTo>
                  <a:pt x="7884" y="1022"/>
                </a:lnTo>
                <a:lnTo>
                  <a:pt x="7592" y="803"/>
                </a:lnTo>
                <a:lnTo>
                  <a:pt x="7276" y="633"/>
                </a:lnTo>
                <a:lnTo>
                  <a:pt x="6959" y="487"/>
                </a:lnTo>
                <a:lnTo>
                  <a:pt x="6643" y="341"/>
                </a:lnTo>
                <a:lnTo>
                  <a:pt x="6302" y="243"/>
                </a:lnTo>
                <a:lnTo>
                  <a:pt x="5962" y="146"/>
                </a:lnTo>
                <a:lnTo>
                  <a:pt x="5597" y="73"/>
                </a:lnTo>
                <a:lnTo>
                  <a:pt x="5256" y="24"/>
                </a:lnTo>
                <a:lnTo>
                  <a:pt x="489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 txBox="1"/>
          <p:nvPr/>
        </p:nvSpPr>
        <p:spPr>
          <a:xfrm>
            <a:off x="214282" y="1643056"/>
            <a:ext cx="8929718" cy="826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1000"/>
              </a:spcBef>
              <a:spcAft>
                <a:spcPts val="1000"/>
              </a:spcAft>
            </a:pPr>
            <a:r>
              <a:rPr lang="en" sz="2800" b="1" dirty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More info on how to </a:t>
            </a:r>
            <a:r>
              <a:rPr lang="en" sz="2800" b="1" dirty="0" smtClean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write effectively at</a:t>
            </a:r>
            <a:r>
              <a:rPr lang="en" sz="2800" b="1" dirty="0" smtClean="0">
                <a:solidFill>
                  <a:schemeClr val="bg1"/>
                </a:solidFill>
                <a:latin typeface="Sniglet"/>
                <a:ea typeface="Sniglet"/>
                <a:cs typeface="Sniglet"/>
                <a:sym typeface="Sniglet"/>
              </a:rPr>
              <a:t>: </a:t>
            </a:r>
          </a:p>
          <a:p>
            <a:pPr lvl="0">
              <a:spcBef>
                <a:spcPts val="1000"/>
              </a:spcBef>
              <a:spcAft>
                <a:spcPts val="1000"/>
              </a:spcAft>
            </a:pPr>
            <a:r>
              <a:rPr lang="en-US" sz="2800" b="1" dirty="0" smtClean="0">
                <a:solidFill>
                  <a:schemeClr val="bg1"/>
                </a:solidFill>
                <a:latin typeface="Sniglet"/>
                <a:ea typeface="Sniglet"/>
                <a:cs typeface="Sniglet"/>
                <a:sym typeface="Sniglet"/>
                <a:hlinkClick r:id="rId3"/>
              </a:rPr>
              <a:t>http://unilearning.uow.edu.au/main.html</a:t>
            </a:r>
            <a:endParaRPr lang="en-US" sz="2800" b="1" dirty="0" smtClean="0">
              <a:solidFill>
                <a:schemeClr val="bg1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lvl="0">
              <a:spcBef>
                <a:spcPts val="1000"/>
              </a:spcBef>
              <a:spcAft>
                <a:spcPts val="1000"/>
              </a:spcAft>
            </a:pPr>
            <a:r>
              <a:rPr lang="en-US" sz="2800" b="1" dirty="0" smtClean="0">
                <a:solidFill>
                  <a:schemeClr val="bg1"/>
                </a:solidFill>
                <a:latin typeface="Sniglet"/>
                <a:ea typeface="Sniglet"/>
                <a:cs typeface="Sniglet"/>
                <a:sym typeface="Sniglet"/>
                <a:hlinkClick r:id="rId4"/>
              </a:rPr>
              <a:t>http://www.grammarbook.com/grammar/effWrite.asp</a:t>
            </a:r>
            <a:r>
              <a:rPr lang="en-US" sz="2800" b="1" dirty="0" smtClean="0">
                <a:solidFill>
                  <a:schemeClr val="bg1"/>
                </a:solidFill>
                <a:latin typeface="Sniglet"/>
                <a:ea typeface="Sniglet"/>
                <a:cs typeface="Sniglet"/>
                <a:sym typeface="Sniglet"/>
              </a:rPr>
              <a:t>  </a:t>
            </a:r>
            <a:endParaRPr lang="en" sz="2800" b="1" u="sng" dirty="0">
              <a:solidFill>
                <a:schemeClr val="bg1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lvl="0" rtl="0">
              <a:spcBef>
                <a:spcPts val="1000"/>
              </a:spcBef>
              <a:spcAft>
                <a:spcPts val="1000"/>
              </a:spcAft>
              <a:buNone/>
            </a:pPr>
            <a:endParaRPr sz="2800"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lvl="0" rtl="0">
              <a:spcBef>
                <a:spcPts val="1000"/>
              </a:spcBef>
              <a:spcAft>
                <a:spcPts val="1000"/>
              </a:spcAft>
              <a:buNone/>
            </a:pPr>
            <a:endParaRPr sz="2800"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ctrTitle"/>
          </p:nvPr>
        </p:nvSpPr>
        <p:spPr>
          <a:xfrm>
            <a:off x="685800" y="1964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 dirty="0" smtClean="0"/>
              <a:t>1.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Central Idea</a:t>
            </a:r>
            <a:endParaRPr lang="en" dirty="0"/>
          </a:p>
        </p:txBody>
      </p:sp>
      <p:sp>
        <p:nvSpPr>
          <p:cNvPr id="72" name="Shape 72"/>
          <p:cNvSpPr txBox="1">
            <a:spLocks noGrp="1"/>
          </p:cNvSpPr>
          <p:nvPr>
            <p:ph type="subTitle" idx="1"/>
          </p:nvPr>
        </p:nvSpPr>
        <p:spPr>
          <a:xfrm>
            <a:off x="685800" y="31448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73" name="Shape 73"/>
          <p:cNvSpPr/>
          <p:nvPr/>
        </p:nvSpPr>
        <p:spPr>
          <a:xfrm>
            <a:off x="3617074" y="256025"/>
            <a:ext cx="1824692" cy="1702276"/>
          </a:xfrm>
          <a:custGeom>
            <a:avLst/>
            <a:gdLst/>
            <a:ahLst/>
            <a:cxnLst/>
            <a:rect l="0" t="0" r="0" b="0"/>
            <a:pathLst>
              <a:path w="73112" h="68207" extrusionOk="0">
                <a:moveTo>
                  <a:pt x="46809" y="1210"/>
                </a:moveTo>
                <a:lnTo>
                  <a:pt x="46886" y="1227"/>
                </a:lnTo>
                <a:lnTo>
                  <a:pt x="46886" y="1227"/>
                </a:lnTo>
                <a:lnTo>
                  <a:pt x="46866" y="1215"/>
                </a:lnTo>
                <a:lnTo>
                  <a:pt x="46809" y="1210"/>
                </a:lnTo>
                <a:close/>
                <a:moveTo>
                  <a:pt x="35754" y="1982"/>
                </a:moveTo>
                <a:lnTo>
                  <a:pt x="36320" y="2170"/>
                </a:lnTo>
                <a:lnTo>
                  <a:pt x="36037" y="2170"/>
                </a:lnTo>
                <a:lnTo>
                  <a:pt x="35660" y="2076"/>
                </a:lnTo>
                <a:lnTo>
                  <a:pt x="35754" y="1982"/>
                </a:lnTo>
                <a:close/>
                <a:moveTo>
                  <a:pt x="42641" y="1321"/>
                </a:moveTo>
                <a:lnTo>
                  <a:pt x="44622" y="1510"/>
                </a:lnTo>
                <a:lnTo>
                  <a:pt x="46603" y="1793"/>
                </a:lnTo>
                <a:lnTo>
                  <a:pt x="46226" y="1793"/>
                </a:lnTo>
                <a:lnTo>
                  <a:pt x="46320" y="1982"/>
                </a:lnTo>
                <a:lnTo>
                  <a:pt x="45660" y="1793"/>
                </a:lnTo>
                <a:lnTo>
                  <a:pt x="44905" y="1699"/>
                </a:lnTo>
                <a:lnTo>
                  <a:pt x="44905" y="1699"/>
                </a:lnTo>
                <a:lnTo>
                  <a:pt x="45188" y="2076"/>
                </a:lnTo>
                <a:lnTo>
                  <a:pt x="45282" y="2265"/>
                </a:lnTo>
                <a:lnTo>
                  <a:pt x="45094" y="2265"/>
                </a:lnTo>
                <a:lnTo>
                  <a:pt x="44716" y="2170"/>
                </a:lnTo>
                <a:lnTo>
                  <a:pt x="43773" y="1793"/>
                </a:lnTo>
                <a:lnTo>
                  <a:pt x="42641" y="1321"/>
                </a:lnTo>
                <a:close/>
                <a:moveTo>
                  <a:pt x="34622" y="5095"/>
                </a:moveTo>
                <a:lnTo>
                  <a:pt x="34169" y="5151"/>
                </a:lnTo>
                <a:lnTo>
                  <a:pt x="34169" y="5151"/>
                </a:lnTo>
                <a:lnTo>
                  <a:pt x="34056" y="5189"/>
                </a:lnTo>
                <a:lnTo>
                  <a:pt x="34622" y="5095"/>
                </a:lnTo>
                <a:close/>
                <a:moveTo>
                  <a:pt x="58490" y="6793"/>
                </a:moveTo>
                <a:lnTo>
                  <a:pt x="59056" y="7453"/>
                </a:lnTo>
                <a:lnTo>
                  <a:pt x="59087" y="7476"/>
                </a:lnTo>
                <a:lnTo>
                  <a:pt x="58490" y="6793"/>
                </a:lnTo>
                <a:close/>
                <a:moveTo>
                  <a:pt x="56697" y="7736"/>
                </a:moveTo>
                <a:lnTo>
                  <a:pt x="57358" y="8113"/>
                </a:lnTo>
                <a:lnTo>
                  <a:pt x="57075" y="8113"/>
                </a:lnTo>
                <a:lnTo>
                  <a:pt x="56697" y="7736"/>
                </a:lnTo>
                <a:close/>
                <a:moveTo>
                  <a:pt x="59810" y="8679"/>
                </a:moveTo>
                <a:lnTo>
                  <a:pt x="60087" y="8956"/>
                </a:lnTo>
                <a:lnTo>
                  <a:pt x="59905" y="8774"/>
                </a:lnTo>
                <a:lnTo>
                  <a:pt x="59810" y="8679"/>
                </a:lnTo>
                <a:close/>
                <a:moveTo>
                  <a:pt x="57546" y="8019"/>
                </a:moveTo>
                <a:lnTo>
                  <a:pt x="58395" y="8774"/>
                </a:lnTo>
                <a:lnTo>
                  <a:pt x="59339" y="9434"/>
                </a:lnTo>
                <a:lnTo>
                  <a:pt x="58490" y="8868"/>
                </a:lnTo>
                <a:lnTo>
                  <a:pt x="57735" y="8208"/>
                </a:lnTo>
                <a:lnTo>
                  <a:pt x="57546" y="8019"/>
                </a:lnTo>
                <a:close/>
                <a:moveTo>
                  <a:pt x="60282" y="9246"/>
                </a:moveTo>
                <a:lnTo>
                  <a:pt x="60565" y="9812"/>
                </a:lnTo>
                <a:lnTo>
                  <a:pt x="60282" y="9529"/>
                </a:lnTo>
                <a:lnTo>
                  <a:pt x="60282" y="9340"/>
                </a:lnTo>
                <a:lnTo>
                  <a:pt x="60282" y="9246"/>
                </a:lnTo>
                <a:close/>
                <a:moveTo>
                  <a:pt x="59999" y="8396"/>
                </a:moveTo>
                <a:lnTo>
                  <a:pt x="60659" y="8774"/>
                </a:lnTo>
                <a:lnTo>
                  <a:pt x="61131" y="9340"/>
                </a:lnTo>
                <a:lnTo>
                  <a:pt x="61603" y="9906"/>
                </a:lnTo>
                <a:lnTo>
                  <a:pt x="61886" y="10566"/>
                </a:lnTo>
                <a:lnTo>
                  <a:pt x="60942" y="9434"/>
                </a:lnTo>
                <a:lnTo>
                  <a:pt x="61320" y="10095"/>
                </a:lnTo>
                <a:lnTo>
                  <a:pt x="59999" y="8396"/>
                </a:lnTo>
                <a:close/>
                <a:moveTo>
                  <a:pt x="63773" y="11132"/>
                </a:moveTo>
                <a:lnTo>
                  <a:pt x="64537" y="12278"/>
                </a:lnTo>
                <a:lnTo>
                  <a:pt x="64622" y="12359"/>
                </a:lnTo>
                <a:lnTo>
                  <a:pt x="63773" y="11132"/>
                </a:lnTo>
                <a:close/>
                <a:moveTo>
                  <a:pt x="65093" y="14528"/>
                </a:moveTo>
                <a:lnTo>
                  <a:pt x="65376" y="15189"/>
                </a:lnTo>
                <a:lnTo>
                  <a:pt x="65659" y="15755"/>
                </a:lnTo>
                <a:lnTo>
                  <a:pt x="66037" y="16981"/>
                </a:lnTo>
                <a:lnTo>
                  <a:pt x="65659" y="16321"/>
                </a:lnTo>
                <a:lnTo>
                  <a:pt x="65282" y="15377"/>
                </a:lnTo>
                <a:lnTo>
                  <a:pt x="65093" y="14528"/>
                </a:lnTo>
                <a:close/>
                <a:moveTo>
                  <a:pt x="65093" y="16321"/>
                </a:moveTo>
                <a:lnTo>
                  <a:pt x="65565" y="16698"/>
                </a:lnTo>
                <a:lnTo>
                  <a:pt x="65942" y="17076"/>
                </a:lnTo>
                <a:lnTo>
                  <a:pt x="66320" y="17547"/>
                </a:lnTo>
                <a:lnTo>
                  <a:pt x="66414" y="17830"/>
                </a:lnTo>
                <a:lnTo>
                  <a:pt x="66508" y="18113"/>
                </a:lnTo>
                <a:lnTo>
                  <a:pt x="65848" y="17170"/>
                </a:lnTo>
                <a:lnTo>
                  <a:pt x="65093" y="16321"/>
                </a:lnTo>
                <a:close/>
                <a:moveTo>
                  <a:pt x="72074" y="36226"/>
                </a:moveTo>
                <a:lnTo>
                  <a:pt x="71791" y="37547"/>
                </a:lnTo>
                <a:lnTo>
                  <a:pt x="71603" y="38773"/>
                </a:lnTo>
                <a:lnTo>
                  <a:pt x="71320" y="40000"/>
                </a:lnTo>
                <a:lnTo>
                  <a:pt x="70754" y="41509"/>
                </a:lnTo>
                <a:lnTo>
                  <a:pt x="70942" y="40283"/>
                </a:lnTo>
                <a:lnTo>
                  <a:pt x="71225" y="38962"/>
                </a:lnTo>
                <a:lnTo>
                  <a:pt x="72074" y="36226"/>
                </a:lnTo>
                <a:close/>
                <a:moveTo>
                  <a:pt x="69150" y="44433"/>
                </a:moveTo>
                <a:lnTo>
                  <a:pt x="68867" y="44905"/>
                </a:lnTo>
                <a:lnTo>
                  <a:pt x="68584" y="45377"/>
                </a:lnTo>
                <a:lnTo>
                  <a:pt x="68206" y="45754"/>
                </a:lnTo>
                <a:lnTo>
                  <a:pt x="67923" y="46132"/>
                </a:lnTo>
                <a:lnTo>
                  <a:pt x="68112" y="45754"/>
                </a:lnTo>
                <a:lnTo>
                  <a:pt x="68678" y="45188"/>
                </a:lnTo>
                <a:lnTo>
                  <a:pt x="69150" y="44433"/>
                </a:lnTo>
                <a:close/>
                <a:moveTo>
                  <a:pt x="67357" y="47830"/>
                </a:moveTo>
                <a:lnTo>
                  <a:pt x="66886" y="48584"/>
                </a:lnTo>
                <a:lnTo>
                  <a:pt x="66508" y="48867"/>
                </a:lnTo>
                <a:lnTo>
                  <a:pt x="66414" y="48867"/>
                </a:lnTo>
                <a:lnTo>
                  <a:pt x="66414" y="48773"/>
                </a:lnTo>
                <a:lnTo>
                  <a:pt x="66886" y="48301"/>
                </a:lnTo>
                <a:lnTo>
                  <a:pt x="67357" y="47830"/>
                </a:lnTo>
                <a:close/>
                <a:moveTo>
                  <a:pt x="65093" y="48396"/>
                </a:moveTo>
                <a:lnTo>
                  <a:pt x="65376" y="48490"/>
                </a:lnTo>
                <a:lnTo>
                  <a:pt x="64905" y="49056"/>
                </a:lnTo>
                <a:lnTo>
                  <a:pt x="64622" y="49528"/>
                </a:lnTo>
                <a:lnTo>
                  <a:pt x="64244" y="49811"/>
                </a:lnTo>
                <a:lnTo>
                  <a:pt x="64244" y="49905"/>
                </a:lnTo>
                <a:lnTo>
                  <a:pt x="64056" y="49905"/>
                </a:lnTo>
                <a:lnTo>
                  <a:pt x="64056" y="49811"/>
                </a:lnTo>
                <a:lnTo>
                  <a:pt x="64433" y="49150"/>
                </a:lnTo>
                <a:lnTo>
                  <a:pt x="64622" y="48867"/>
                </a:lnTo>
                <a:lnTo>
                  <a:pt x="64905" y="48584"/>
                </a:lnTo>
                <a:lnTo>
                  <a:pt x="65093" y="48396"/>
                </a:lnTo>
                <a:close/>
                <a:moveTo>
                  <a:pt x="6981" y="52452"/>
                </a:moveTo>
                <a:lnTo>
                  <a:pt x="7170" y="53112"/>
                </a:lnTo>
                <a:lnTo>
                  <a:pt x="7075" y="53018"/>
                </a:lnTo>
                <a:lnTo>
                  <a:pt x="6981" y="52641"/>
                </a:lnTo>
                <a:lnTo>
                  <a:pt x="6981" y="52452"/>
                </a:lnTo>
                <a:close/>
                <a:moveTo>
                  <a:pt x="7736" y="54339"/>
                </a:moveTo>
                <a:lnTo>
                  <a:pt x="7641" y="54433"/>
                </a:lnTo>
                <a:lnTo>
                  <a:pt x="7641" y="54339"/>
                </a:lnTo>
                <a:close/>
                <a:moveTo>
                  <a:pt x="61225" y="55094"/>
                </a:moveTo>
                <a:lnTo>
                  <a:pt x="61037" y="55377"/>
                </a:lnTo>
                <a:lnTo>
                  <a:pt x="60754" y="55471"/>
                </a:lnTo>
                <a:lnTo>
                  <a:pt x="60754" y="55471"/>
                </a:lnTo>
                <a:lnTo>
                  <a:pt x="60942" y="55282"/>
                </a:lnTo>
                <a:lnTo>
                  <a:pt x="61225" y="55094"/>
                </a:lnTo>
                <a:close/>
                <a:moveTo>
                  <a:pt x="6132" y="53867"/>
                </a:moveTo>
                <a:lnTo>
                  <a:pt x="7358" y="55377"/>
                </a:lnTo>
                <a:lnTo>
                  <a:pt x="7641" y="55471"/>
                </a:lnTo>
                <a:lnTo>
                  <a:pt x="7641" y="55471"/>
                </a:lnTo>
                <a:lnTo>
                  <a:pt x="7641" y="55471"/>
                </a:lnTo>
                <a:lnTo>
                  <a:pt x="7830" y="55565"/>
                </a:lnTo>
                <a:lnTo>
                  <a:pt x="8302" y="56414"/>
                </a:lnTo>
                <a:lnTo>
                  <a:pt x="7170" y="55471"/>
                </a:lnTo>
                <a:lnTo>
                  <a:pt x="6509" y="54622"/>
                </a:lnTo>
                <a:lnTo>
                  <a:pt x="6226" y="54245"/>
                </a:lnTo>
                <a:lnTo>
                  <a:pt x="6132" y="53867"/>
                </a:lnTo>
                <a:close/>
                <a:moveTo>
                  <a:pt x="9056" y="56414"/>
                </a:moveTo>
                <a:lnTo>
                  <a:pt x="9245" y="56509"/>
                </a:lnTo>
                <a:lnTo>
                  <a:pt x="9151" y="56509"/>
                </a:lnTo>
                <a:lnTo>
                  <a:pt x="9056" y="56414"/>
                </a:lnTo>
                <a:close/>
                <a:moveTo>
                  <a:pt x="10472" y="56980"/>
                </a:moveTo>
                <a:lnTo>
                  <a:pt x="11321" y="57358"/>
                </a:lnTo>
                <a:lnTo>
                  <a:pt x="11887" y="57735"/>
                </a:lnTo>
                <a:lnTo>
                  <a:pt x="12264" y="58018"/>
                </a:lnTo>
                <a:lnTo>
                  <a:pt x="11604" y="57641"/>
                </a:lnTo>
                <a:lnTo>
                  <a:pt x="11604" y="57641"/>
                </a:lnTo>
                <a:lnTo>
                  <a:pt x="11792" y="58112"/>
                </a:lnTo>
                <a:lnTo>
                  <a:pt x="11604" y="58018"/>
                </a:lnTo>
                <a:lnTo>
                  <a:pt x="11132" y="57452"/>
                </a:lnTo>
                <a:lnTo>
                  <a:pt x="10849" y="57169"/>
                </a:lnTo>
                <a:lnTo>
                  <a:pt x="10472" y="56980"/>
                </a:lnTo>
                <a:close/>
                <a:moveTo>
                  <a:pt x="18019" y="59433"/>
                </a:moveTo>
                <a:lnTo>
                  <a:pt x="18773" y="59810"/>
                </a:lnTo>
                <a:lnTo>
                  <a:pt x="19528" y="60376"/>
                </a:lnTo>
                <a:lnTo>
                  <a:pt x="19056" y="60282"/>
                </a:lnTo>
                <a:lnTo>
                  <a:pt x="18962" y="60188"/>
                </a:lnTo>
                <a:lnTo>
                  <a:pt x="18490" y="59810"/>
                </a:lnTo>
                <a:lnTo>
                  <a:pt x="18019" y="59433"/>
                </a:lnTo>
                <a:close/>
                <a:moveTo>
                  <a:pt x="14528" y="59999"/>
                </a:moveTo>
                <a:lnTo>
                  <a:pt x="14717" y="60093"/>
                </a:lnTo>
                <a:lnTo>
                  <a:pt x="14905" y="60188"/>
                </a:lnTo>
                <a:lnTo>
                  <a:pt x="15188" y="60471"/>
                </a:lnTo>
                <a:lnTo>
                  <a:pt x="15283" y="60565"/>
                </a:lnTo>
                <a:lnTo>
                  <a:pt x="15188" y="60565"/>
                </a:lnTo>
                <a:lnTo>
                  <a:pt x="14528" y="59999"/>
                </a:lnTo>
                <a:close/>
                <a:moveTo>
                  <a:pt x="49339" y="60188"/>
                </a:moveTo>
                <a:lnTo>
                  <a:pt x="48395" y="60565"/>
                </a:lnTo>
                <a:lnTo>
                  <a:pt x="47924" y="60754"/>
                </a:lnTo>
                <a:lnTo>
                  <a:pt x="47452" y="60754"/>
                </a:lnTo>
                <a:lnTo>
                  <a:pt x="47924" y="60471"/>
                </a:lnTo>
                <a:lnTo>
                  <a:pt x="48301" y="60282"/>
                </a:lnTo>
                <a:lnTo>
                  <a:pt x="49056" y="60188"/>
                </a:lnTo>
                <a:close/>
                <a:moveTo>
                  <a:pt x="19245" y="60565"/>
                </a:moveTo>
                <a:lnTo>
                  <a:pt x="19811" y="60659"/>
                </a:lnTo>
                <a:lnTo>
                  <a:pt x="20566" y="61037"/>
                </a:lnTo>
                <a:lnTo>
                  <a:pt x="20566" y="61037"/>
                </a:lnTo>
                <a:lnTo>
                  <a:pt x="19811" y="60848"/>
                </a:lnTo>
                <a:lnTo>
                  <a:pt x="19245" y="60565"/>
                </a:lnTo>
                <a:close/>
                <a:moveTo>
                  <a:pt x="47075" y="61226"/>
                </a:moveTo>
                <a:lnTo>
                  <a:pt x="46792" y="61414"/>
                </a:lnTo>
                <a:lnTo>
                  <a:pt x="46697" y="61509"/>
                </a:lnTo>
                <a:lnTo>
                  <a:pt x="46792" y="61603"/>
                </a:lnTo>
                <a:lnTo>
                  <a:pt x="47263" y="61603"/>
                </a:lnTo>
                <a:lnTo>
                  <a:pt x="47641" y="61509"/>
                </a:lnTo>
                <a:lnTo>
                  <a:pt x="46886" y="61792"/>
                </a:lnTo>
                <a:lnTo>
                  <a:pt x="46131" y="61886"/>
                </a:lnTo>
                <a:lnTo>
                  <a:pt x="46131" y="61980"/>
                </a:lnTo>
                <a:lnTo>
                  <a:pt x="46037" y="61980"/>
                </a:lnTo>
                <a:lnTo>
                  <a:pt x="45660" y="61697"/>
                </a:lnTo>
                <a:lnTo>
                  <a:pt x="46320" y="61320"/>
                </a:lnTo>
                <a:lnTo>
                  <a:pt x="47075" y="61226"/>
                </a:lnTo>
                <a:close/>
                <a:moveTo>
                  <a:pt x="24151" y="63678"/>
                </a:moveTo>
                <a:lnTo>
                  <a:pt x="24905" y="63961"/>
                </a:lnTo>
                <a:lnTo>
                  <a:pt x="25754" y="64244"/>
                </a:lnTo>
                <a:lnTo>
                  <a:pt x="25188" y="64244"/>
                </a:lnTo>
                <a:lnTo>
                  <a:pt x="24151" y="64150"/>
                </a:lnTo>
                <a:lnTo>
                  <a:pt x="23773" y="64056"/>
                </a:lnTo>
                <a:lnTo>
                  <a:pt x="23585" y="63961"/>
                </a:lnTo>
                <a:lnTo>
                  <a:pt x="23585" y="63867"/>
                </a:lnTo>
                <a:lnTo>
                  <a:pt x="23585" y="63773"/>
                </a:lnTo>
                <a:lnTo>
                  <a:pt x="24151" y="63678"/>
                </a:lnTo>
                <a:close/>
                <a:moveTo>
                  <a:pt x="34811" y="64622"/>
                </a:moveTo>
                <a:lnTo>
                  <a:pt x="35094" y="64810"/>
                </a:lnTo>
                <a:lnTo>
                  <a:pt x="35377" y="64905"/>
                </a:lnTo>
                <a:lnTo>
                  <a:pt x="34622" y="64999"/>
                </a:lnTo>
                <a:lnTo>
                  <a:pt x="34056" y="64999"/>
                </a:lnTo>
                <a:lnTo>
                  <a:pt x="34056" y="64905"/>
                </a:lnTo>
                <a:lnTo>
                  <a:pt x="34811" y="64622"/>
                </a:lnTo>
                <a:close/>
                <a:moveTo>
                  <a:pt x="46414" y="63773"/>
                </a:moveTo>
                <a:lnTo>
                  <a:pt x="46131" y="64056"/>
                </a:lnTo>
                <a:lnTo>
                  <a:pt x="44433" y="64716"/>
                </a:lnTo>
                <a:lnTo>
                  <a:pt x="43962" y="64905"/>
                </a:lnTo>
                <a:lnTo>
                  <a:pt x="44150" y="64810"/>
                </a:lnTo>
                <a:lnTo>
                  <a:pt x="42641" y="64999"/>
                </a:lnTo>
                <a:lnTo>
                  <a:pt x="42924" y="64810"/>
                </a:lnTo>
                <a:lnTo>
                  <a:pt x="43207" y="64622"/>
                </a:lnTo>
                <a:lnTo>
                  <a:pt x="42358" y="64905"/>
                </a:lnTo>
                <a:lnTo>
                  <a:pt x="43113" y="64622"/>
                </a:lnTo>
                <a:lnTo>
                  <a:pt x="45377" y="63867"/>
                </a:lnTo>
                <a:lnTo>
                  <a:pt x="44999" y="64150"/>
                </a:lnTo>
                <a:lnTo>
                  <a:pt x="44622" y="64433"/>
                </a:lnTo>
                <a:lnTo>
                  <a:pt x="46414" y="63773"/>
                </a:lnTo>
                <a:close/>
                <a:moveTo>
                  <a:pt x="39905" y="64622"/>
                </a:moveTo>
                <a:lnTo>
                  <a:pt x="39811" y="64716"/>
                </a:lnTo>
                <a:lnTo>
                  <a:pt x="39622" y="64810"/>
                </a:lnTo>
                <a:lnTo>
                  <a:pt x="38962" y="64999"/>
                </a:lnTo>
                <a:lnTo>
                  <a:pt x="38207" y="65093"/>
                </a:lnTo>
                <a:lnTo>
                  <a:pt x="37641" y="65093"/>
                </a:lnTo>
                <a:lnTo>
                  <a:pt x="39056" y="64810"/>
                </a:lnTo>
                <a:lnTo>
                  <a:pt x="39528" y="64716"/>
                </a:lnTo>
                <a:lnTo>
                  <a:pt x="39905" y="64622"/>
                </a:lnTo>
                <a:close/>
                <a:moveTo>
                  <a:pt x="42829" y="64056"/>
                </a:moveTo>
                <a:lnTo>
                  <a:pt x="42452" y="64244"/>
                </a:lnTo>
                <a:lnTo>
                  <a:pt x="42263" y="64433"/>
                </a:lnTo>
                <a:lnTo>
                  <a:pt x="41980" y="64622"/>
                </a:lnTo>
                <a:lnTo>
                  <a:pt x="41886" y="64999"/>
                </a:lnTo>
                <a:lnTo>
                  <a:pt x="42263" y="64999"/>
                </a:lnTo>
                <a:lnTo>
                  <a:pt x="40094" y="65282"/>
                </a:lnTo>
                <a:lnTo>
                  <a:pt x="40848" y="64999"/>
                </a:lnTo>
                <a:lnTo>
                  <a:pt x="41131" y="64810"/>
                </a:lnTo>
                <a:lnTo>
                  <a:pt x="41131" y="64716"/>
                </a:lnTo>
                <a:lnTo>
                  <a:pt x="41037" y="64622"/>
                </a:lnTo>
                <a:lnTo>
                  <a:pt x="40754" y="64622"/>
                </a:lnTo>
                <a:lnTo>
                  <a:pt x="40282" y="64527"/>
                </a:lnTo>
                <a:lnTo>
                  <a:pt x="40188" y="64433"/>
                </a:lnTo>
                <a:lnTo>
                  <a:pt x="41509" y="64339"/>
                </a:lnTo>
                <a:lnTo>
                  <a:pt x="42829" y="64056"/>
                </a:lnTo>
                <a:close/>
                <a:moveTo>
                  <a:pt x="15660" y="60376"/>
                </a:moveTo>
                <a:lnTo>
                  <a:pt x="16887" y="61131"/>
                </a:lnTo>
                <a:lnTo>
                  <a:pt x="17924" y="62075"/>
                </a:lnTo>
                <a:lnTo>
                  <a:pt x="17924" y="61792"/>
                </a:lnTo>
                <a:lnTo>
                  <a:pt x="17830" y="61603"/>
                </a:lnTo>
                <a:lnTo>
                  <a:pt x="19056" y="61980"/>
                </a:lnTo>
                <a:lnTo>
                  <a:pt x="20283" y="62358"/>
                </a:lnTo>
                <a:lnTo>
                  <a:pt x="20849" y="62546"/>
                </a:lnTo>
                <a:lnTo>
                  <a:pt x="21415" y="62735"/>
                </a:lnTo>
                <a:lnTo>
                  <a:pt x="21886" y="63018"/>
                </a:lnTo>
                <a:lnTo>
                  <a:pt x="22358" y="63395"/>
                </a:lnTo>
                <a:lnTo>
                  <a:pt x="21509" y="63301"/>
                </a:lnTo>
                <a:lnTo>
                  <a:pt x="22547" y="63867"/>
                </a:lnTo>
                <a:lnTo>
                  <a:pt x="23868" y="64339"/>
                </a:lnTo>
                <a:lnTo>
                  <a:pt x="25471" y="64905"/>
                </a:lnTo>
                <a:lnTo>
                  <a:pt x="27169" y="65282"/>
                </a:lnTo>
                <a:lnTo>
                  <a:pt x="26603" y="65282"/>
                </a:lnTo>
                <a:lnTo>
                  <a:pt x="27075" y="65942"/>
                </a:lnTo>
                <a:lnTo>
                  <a:pt x="26886" y="65942"/>
                </a:lnTo>
                <a:lnTo>
                  <a:pt x="26603" y="65848"/>
                </a:lnTo>
                <a:lnTo>
                  <a:pt x="25849" y="65659"/>
                </a:lnTo>
                <a:lnTo>
                  <a:pt x="25283" y="65471"/>
                </a:lnTo>
                <a:lnTo>
                  <a:pt x="25188" y="65376"/>
                </a:lnTo>
                <a:lnTo>
                  <a:pt x="25754" y="65376"/>
                </a:lnTo>
                <a:lnTo>
                  <a:pt x="26226" y="65471"/>
                </a:lnTo>
                <a:lnTo>
                  <a:pt x="26320" y="65282"/>
                </a:lnTo>
                <a:lnTo>
                  <a:pt x="26320" y="65188"/>
                </a:lnTo>
                <a:lnTo>
                  <a:pt x="26226" y="65093"/>
                </a:lnTo>
                <a:lnTo>
                  <a:pt x="25660" y="65093"/>
                </a:lnTo>
                <a:lnTo>
                  <a:pt x="25188" y="65188"/>
                </a:lnTo>
                <a:lnTo>
                  <a:pt x="24528" y="65376"/>
                </a:lnTo>
                <a:lnTo>
                  <a:pt x="24528" y="65376"/>
                </a:lnTo>
                <a:lnTo>
                  <a:pt x="25000" y="65093"/>
                </a:lnTo>
                <a:lnTo>
                  <a:pt x="23679" y="64905"/>
                </a:lnTo>
                <a:lnTo>
                  <a:pt x="22547" y="64716"/>
                </a:lnTo>
                <a:lnTo>
                  <a:pt x="21603" y="64339"/>
                </a:lnTo>
                <a:lnTo>
                  <a:pt x="20660" y="63867"/>
                </a:lnTo>
                <a:lnTo>
                  <a:pt x="20943" y="63867"/>
                </a:lnTo>
                <a:lnTo>
                  <a:pt x="20377" y="63773"/>
                </a:lnTo>
                <a:lnTo>
                  <a:pt x="19339" y="63678"/>
                </a:lnTo>
                <a:lnTo>
                  <a:pt x="18868" y="63490"/>
                </a:lnTo>
                <a:lnTo>
                  <a:pt x="18396" y="63301"/>
                </a:lnTo>
                <a:lnTo>
                  <a:pt x="18585" y="63207"/>
                </a:lnTo>
                <a:lnTo>
                  <a:pt x="18868" y="63301"/>
                </a:lnTo>
                <a:lnTo>
                  <a:pt x="18019" y="62735"/>
                </a:lnTo>
                <a:lnTo>
                  <a:pt x="16981" y="62075"/>
                </a:lnTo>
                <a:lnTo>
                  <a:pt x="14811" y="60471"/>
                </a:lnTo>
                <a:lnTo>
                  <a:pt x="16415" y="61414"/>
                </a:lnTo>
                <a:lnTo>
                  <a:pt x="15660" y="60376"/>
                </a:lnTo>
                <a:close/>
                <a:moveTo>
                  <a:pt x="28867" y="65659"/>
                </a:moveTo>
                <a:lnTo>
                  <a:pt x="30660" y="65942"/>
                </a:lnTo>
                <a:lnTo>
                  <a:pt x="32547" y="66131"/>
                </a:lnTo>
                <a:lnTo>
                  <a:pt x="32075" y="66225"/>
                </a:lnTo>
                <a:lnTo>
                  <a:pt x="31320" y="66225"/>
                </a:lnTo>
                <a:lnTo>
                  <a:pt x="30566" y="66131"/>
                </a:lnTo>
                <a:lnTo>
                  <a:pt x="28867" y="65659"/>
                </a:lnTo>
                <a:close/>
                <a:moveTo>
                  <a:pt x="39150" y="0"/>
                </a:moveTo>
                <a:lnTo>
                  <a:pt x="39528" y="283"/>
                </a:lnTo>
                <a:lnTo>
                  <a:pt x="39622" y="378"/>
                </a:lnTo>
                <a:lnTo>
                  <a:pt x="41509" y="1038"/>
                </a:lnTo>
                <a:lnTo>
                  <a:pt x="40943" y="1132"/>
                </a:lnTo>
                <a:lnTo>
                  <a:pt x="40282" y="1227"/>
                </a:lnTo>
                <a:lnTo>
                  <a:pt x="38962" y="1038"/>
                </a:lnTo>
                <a:lnTo>
                  <a:pt x="37547" y="849"/>
                </a:lnTo>
                <a:lnTo>
                  <a:pt x="36320" y="661"/>
                </a:lnTo>
                <a:lnTo>
                  <a:pt x="36415" y="755"/>
                </a:lnTo>
                <a:lnTo>
                  <a:pt x="36415" y="849"/>
                </a:lnTo>
                <a:lnTo>
                  <a:pt x="35943" y="944"/>
                </a:lnTo>
                <a:lnTo>
                  <a:pt x="34150" y="1132"/>
                </a:lnTo>
                <a:lnTo>
                  <a:pt x="31698" y="1132"/>
                </a:lnTo>
                <a:lnTo>
                  <a:pt x="30660" y="1227"/>
                </a:lnTo>
                <a:lnTo>
                  <a:pt x="29716" y="1321"/>
                </a:lnTo>
                <a:lnTo>
                  <a:pt x="30377" y="1416"/>
                </a:lnTo>
                <a:lnTo>
                  <a:pt x="31037" y="1510"/>
                </a:lnTo>
                <a:lnTo>
                  <a:pt x="30094" y="1699"/>
                </a:lnTo>
                <a:lnTo>
                  <a:pt x="28773" y="2076"/>
                </a:lnTo>
                <a:lnTo>
                  <a:pt x="27924" y="2359"/>
                </a:lnTo>
                <a:lnTo>
                  <a:pt x="27924" y="2453"/>
                </a:lnTo>
                <a:lnTo>
                  <a:pt x="28207" y="2453"/>
                </a:lnTo>
                <a:lnTo>
                  <a:pt x="26509" y="3019"/>
                </a:lnTo>
                <a:lnTo>
                  <a:pt x="26792" y="2831"/>
                </a:lnTo>
                <a:lnTo>
                  <a:pt x="26792" y="2831"/>
                </a:lnTo>
                <a:lnTo>
                  <a:pt x="25660" y="2925"/>
                </a:lnTo>
                <a:lnTo>
                  <a:pt x="25754" y="2831"/>
                </a:lnTo>
                <a:lnTo>
                  <a:pt x="25377" y="2925"/>
                </a:lnTo>
                <a:lnTo>
                  <a:pt x="24905" y="3208"/>
                </a:lnTo>
                <a:lnTo>
                  <a:pt x="24056" y="3774"/>
                </a:lnTo>
                <a:lnTo>
                  <a:pt x="22264" y="4340"/>
                </a:lnTo>
                <a:lnTo>
                  <a:pt x="20471" y="5095"/>
                </a:lnTo>
                <a:lnTo>
                  <a:pt x="18679" y="5755"/>
                </a:lnTo>
                <a:lnTo>
                  <a:pt x="16981" y="6604"/>
                </a:lnTo>
                <a:lnTo>
                  <a:pt x="17453" y="6604"/>
                </a:lnTo>
                <a:lnTo>
                  <a:pt x="17830" y="6415"/>
                </a:lnTo>
                <a:lnTo>
                  <a:pt x="18868" y="6038"/>
                </a:lnTo>
                <a:lnTo>
                  <a:pt x="19905" y="5661"/>
                </a:lnTo>
                <a:lnTo>
                  <a:pt x="20377" y="5472"/>
                </a:lnTo>
                <a:lnTo>
                  <a:pt x="20943" y="5378"/>
                </a:lnTo>
                <a:lnTo>
                  <a:pt x="20943" y="5378"/>
                </a:lnTo>
                <a:lnTo>
                  <a:pt x="19528" y="6038"/>
                </a:lnTo>
                <a:lnTo>
                  <a:pt x="19528" y="6038"/>
                </a:lnTo>
                <a:lnTo>
                  <a:pt x="20094" y="5944"/>
                </a:lnTo>
                <a:lnTo>
                  <a:pt x="18396" y="7076"/>
                </a:lnTo>
                <a:lnTo>
                  <a:pt x="20849" y="6038"/>
                </a:lnTo>
                <a:lnTo>
                  <a:pt x="23396" y="5095"/>
                </a:lnTo>
                <a:lnTo>
                  <a:pt x="26037" y="4246"/>
                </a:lnTo>
                <a:lnTo>
                  <a:pt x="28679" y="3397"/>
                </a:lnTo>
                <a:lnTo>
                  <a:pt x="28301" y="3491"/>
                </a:lnTo>
                <a:lnTo>
                  <a:pt x="28773" y="3208"/>
                </a:lnTo>
                <a:lnTo>
                  <a:pt x="30283" y="2736"/>
                </a:lnTo>
                <a:lnTo>
                  <a:pt x="29905" y="2831"/>
                </a:lnTo>
                <a:lnTo>
                  <a:pt x="29056" y="2831"/>
                </a:lnTo>
                <a:lnTo>
                  <a:pt x="28584" y="2642"/>
                </a:lnTo>
                <a:lnTo>
                  <a:pt x="30566" y="2548"/>
                </a:lnTo>
                <a:lnTo>
                  <a:pt x="32641" y="2548"/>
                </a:lnTo>
                <a:lnTo>
                  <a:pt x="37264" y="2831"/>
                </a:lnTo>
                <a:lnTo>
                  <a:pt x="39528" y="3019"/>
                </a:lnTo>
                <a:lnTo>
                  <a:pt x="43490" y="3019"/>
                </a:lnTo>
                <a:lnTo>
                  <a:pt x="44339" y="2831"/>
                </a:lnTo>
                <a:lnTo>
                  <a:pt x="45094" y="2736"/>
                </a:lnTo>
                <a:lnTo>
                  <a:pt x="45943" y="3114"/>
                </a:lnTo>
                <a:lnTo>
                  <a:pt x="46886" y="3397"/>
                </a:lnTo>
                <a:lnTo>
                  <a:pt x="48678" y="3963"/>
                </a:lnTo>
                <a:lnTo>
                  <a:pt x="50565" y="4434"/>
                </a:lnTo>
                <a:lnTo>
                  <a:pt x="51509" y="4717"/>
                </a:lnTo>
                <a:lnTo>
                  <a:pt x="52358" y="5189"/>
                </a:lnTo>
                <a:lnTo>
                  <a:pt x="51792" y="4812"/>
                </a:lnTo>
                <a:lnTo>
                  <a:pt x="53584" y="5849"/>
                </a:lnTo>
                <a:lnTo>
                  <a:pt x="55376" y="6981"/>
                </a:lnTo>
                <a:lnTo>
                  <a:pt x="56320" y="7642"/>
                </a:lnTo>
                <a:lnTo>
                  <a:pt x="57169" y="8302"/>
                </a:lnTo>
                <a:lnTo>
                  <a:pt x="57924" y="9057"/>
                </a:lnTo>
                <a:lnTo>
                  <a:pt x="58678" y="9906"/>
                </a:lnTo>
                <a:lnTo>
                  <a:pt x="62357" y="14057"/>
                </a:lnTo>
                <a:lnTo>
                  <a:pt x="64622" y="16887"/>
                </a:lnTo>
                <a:lnTo>
                  <a:pt x="66697" y="19623"/>
                </a:lnTo>
                <a:lnTo>
                  <a:pt x="66603" y="19151"/>
                </a:lnTo>
                <a:lnTo>
                  <a:pt x="66603" y="18774"/>
                </a:lnTo>
                <a:lnTo>
                  <a:pt x="67357" y="20472"/>
                </a:lnTo>
                <a:lnTo>
                  <a:pt x="68772" y="23962"/>
                </a:lnTo>
                <a:lnTo>
                  <a:pt x="68867" y="24151"/>
                </a:lnTo>
                <a:lnTo>
                  <a:pt x="69810" y="26792"/>
                </a:lnTo>
                <a:lnTo>
                  <a:pt x="70565" y="29245"/>
                </a:lnTo>
                <a:lnTo>
                  <a:pt x="70754" y="30283"/>
                </a:lnTo>
                <a:lnTo>
                  <a:pt x="70848" y="31037"/>
                </a:lnTo>
                <a:lnTo>
                  <a:pt x="70848" y="31604"/>
                </a:lnTo>
                <a:lnTo>
                  <a:pt x="70754" y="31792"/>
                </a:lnTo>
                <a:lnTo>
                  <a:pt x="70565" y="31887"/>
                </a:lnTo>
                <a:lnTo>
                  <a:pt x="69433" y="36698"/>
                </a:lnTo>
                <a:lnTo>
                  <a:pt x="68206" y="41698"/>
                </a:lnTo>
                <a:lnTo>
                  <a:pt x="68584" y="41037"/>
                </a:lnTo>
                <a:lnTo>
                  <a:pt x="68961" y="40188"/>
                </a:lnTo>
                <a:lnTo>
                  <a:pt x="69244" y="40471"/>
                </a:lnTo>
                <a:lnTo>
                  <a:pt x="69244" y="40849"/>
                </a:lnTo>
                <a:lnTo>
                  <a:pt x="69244" y="41226"/>
                </a:lnTo>
                <a:lnTo>
                  <a:pt x="69055" y="41698"/>
                </a:lnTo>
                <a:lnTo>
                  <a:pt x="68489" y="42924"/>
                </a:lnTo>
                <a:lnTo>
                  <a:pt x="67735" y="44150"/>
                </a:lnTo>
                <a:lnTo>
                  <a:pt x="66791" y="45377"/>
                </a:lnTo>
                <a:lnTo>
                  <a:pt x="65942" y="46509"/>
                </a:lnTo>
                <a:lnTo>
                  <a:pt x="64716" y="47924"/>
                </a:lnTo>
                <a:lnTo>
                  <a:pt x="65565" y="47641"/>
                </a:lnTo>
                <a:lnTo>
                  <a:pt x="65093" y="48301"/>
                </a:lnTo>
                <a:lnTo>
                  <a:pt x="64433" y="48962"/>
                </a:lnTo>
                <a:lnTo>
                  <a:pt x="63112" y="50188"/>
                </a:lnTo>
                <a:lnTo>
                  <a:pt x="63678" y="48962"/>
                </a:lnTo>
                <a:lnTo>
                  <a:pt x="64244" y="47641"/>
                </a:lnTo>
                <a:lnTo>
                  <a:pt x="65754" y="44811"/>
                </a:lnTo>
                <a:lnTo>
                  <a:pt x="67169" y="42169"/>
                </a:lnTo>
                <a:lnTo>
                  <a:pt x="67735" y="41037"/>
                </a:lnTo>
                <a:lnTo>
                  <a:pt x="68206" y="40094"/>
                </a:lnTo>
                <a:lnTo>
                  <a:pt x="68206" y="39811"/>
                </a:lnTo>
                <a:lnTo>
                  <a:pt x="68301" y="39622"/>
                </a:lnTo>
                <a:lnTo>
                  <a:pt x="68301" y="39717"/>
                </a:lnTo>
                <a:lnTo>
                  <a:pt x="68395" y="39339"/>
                </a:lnTo>
                <a:lnTo>
                  <a:pt x="68772" y="37735"/>
                </a:lnTo>
                <a:lnTo>
                  <a:pt x="69055" y="36037"/>
                </a:lnTo>
                <a:lnTo>
                  <a:pt x="69150" y="32924"/>
                </a:lnTo>
                <a:lnTo>
                  <a:pt x="69150" y="30849"/>
                </a:lnTo>
                <a:lnTo>
                  <a:pt x="69150" y="28679"/>
                </a:lnTo>
                <a:lnTo>
                  <a:pt x="68961" y="28773"/>
                </a:lnTo>
                <a:lnTo>
                  <a:pt x="68961" y="29056"/>
                </a:lnTo>
                <a:lnTo>
                  <a:pt x="68678" y="28302"/>
                </a:lnTo>
                <a:lnTo>
                  <a:pt x="68395" y="27453"/>
                </a:lnTo>
                <a:lnTo>
                  <a:pt x="68018" y="25755"/>
                </a:lnTo>
                <a:lnTo>
                  <a:pt x="67923" y="25283"/>
                </a:lnTo>
                <a:lnTo>
                  <a:pt x="67923" y="25472"/>
                </a:lnTo>
                <a:lnTo>
                  <a:pt x="67546" y="24906"/>
                </a:lnTo>
                <a:lnTo>
                  <a:pt x="67074" y="24245"/>
                </a:lnTo>
                <a:lnTo>
                  <a:pt x="66980" y="24057"/>
                </a:lnTo>
                <a:lnTo>
                  <a:pt x="65471" y="22264"/>
                </a:lnTo>
                <a:lnTo>
                  <a:pt x="64810" y="21415"/>
                </a:lnTo>
                <a:lnTo>
                  <a:pt x="64339" y="20755"/>
                </a:lnTo>
                <a:lnTo>
                  <a:pt x="64622" y="20943"/>
                </a:lnTo>
                <a:lnTo>
                  <a:pt x="64527" y="20755"/>
                </a:lnTo>
                <a:lnTo>
                  <a:pt x="64339" y="20472"/>
                </a:lnTo>
                <a:lnTo>
                  <a:pt x="63301" y="19434"/>
                </a:lnTo>
                <a:lnTo>
                  <a:pt x="62357" y="18585"/>
                </a:lnTo>
                <a:lnTo>
                  <a:pt x="62452" y="18679"/>
                </a:lnTo>
                <a:lnTo>
                  <a:pt x="62357" y="18868"/>
                </a:lnTo>
                <a:lnTo>
                  <a:pt x="61508" y="18019"/>
                </a:lnTo>
                <a:lnTo>
                  <a:pt x="61791" y="18396"/>
                </a:lnTo>
                <a:lnTo>
                  <a:pt x="60848" y="17547"/>
                </a:lnTo>
                <a:lnTo>
                  <a:pt x="60471" y="17076"/>
                </a:lnTo>
                <a:lnTo>
                  <a:pt x="60471" y="16981"/>
                </a:lnTo>
                <a:lnTo>
                  <a:pt x="60565" y="17076"/>
                </a:lnTo>
                <a:lnTo>
                  <a:pt x="61225" y="17547"/>
                </a:lnTo>
                <a:lnTo>
                  <a:pt x="58961" y="15566"/>
                </a:lnTo>
                <a:lnTo>
                  <a:pt x="59527" y="16227"/>
                </a:lnTo>
                <a:lnTo>
                  <a:pt x="58584" y="15566"/>
                </a:lnTo>
                <a:lnTo>
                  <a:pt x="57641" y="14906"/>
                </a:lnTo>
                <a:lnTo>
                  <a:pt x="57546" y="15000"/>
                </a:lnTo>
                <a:lnTo>
                  <a:pt x="57452" y="15094"/>
                </a:lnTo>
                <a:lnTo>
                  <a:pt x="58301" y="15660"/>
                </a:lnTo>
                <a:lnTo>
                  <a:pt x="59056" y="16227"/>
                </a:lnTo>
                <a:lnTo>
                  <a:pt x="60471" y="17547"/>
                </a:lnTo>
                <a:lnTo>
                  <a:pt x="61886" y="18774"/>
                </a:lnTo>
                <a:lnTo>
                  <a:pt x="62640" y="19340"/>
                </a:lnTo>
                <a:lnTo>
                  <a:pt x="63395" y="19906"/>
                </a:lnTo>
                <a:lnTo>
                  <a:pt x="62829" y="19528"/>
                </a:lnTo>
                <a:lnTo>
                  <a:pt x="62074" y="19057"/>
                </a:lnTo>
                <a:lnTo>
                  <a:pt x="62074" y="19245"/>
                </a:lnTo>
                <a:lnTo>
                  <a:pt x="62357" y="19717"/>
                </a:lnTo>
                <a:lnTo>
                  <a:pt x="63584" y="21415"/>
                </a:lnTo>
                <a:lnTo>
                  <a:pt x="65093" y="23207"/>
                </a:lnTo>
                <a:lnTo>
                  <a:pt x="65754" y="23962"/>
                </a:lnTo>
                <a:lnTo>
                  <a:pt x="66225" y="24434"/>
                </a:lnTo>
                <a:lnTo>
                  <a:pt x="66414" y="24528"/>
                </a:lnTo>
                <a:lnTo>
                  <a:pt x="66320" y="24057"/>
                </a:lnTo>
                <a:lnTo>
                  <a:pt x="66697" y="24906"/>
                </a:lnTo>
                <a:lnTo>
                  <a:pt x="67074" y="26038"/>
                </a:lnTo>
                <a:lnTo>
                  <a:pt x="66414" y="24811"/>
                </a:lnTo>
                <a:lnTo>
                  <a:pt x="66791" y="25566"/>
                </a:lnTo>
                <a:lnTo>
                  <a:pt x="67169" y="26321"/>
                </a:lnTo>
                <a:lnTo>
                  <a:pt x="67263" y="26415"/>
                </a:lnTo>
                <a:lnTo>
                  <a:pt x="67923" y="28679"/>
                </a:lnTo>
                <a:lnTo>
                  <a:pt x="68206" y="29339"/>
                </a:lnTo>
                <a:lnTo>
                  <a:pt x="68678" y="30471"/>
                </a:lnTo>
                <a:lnTo>
                  <a:pt x="68772" y="30660"/>
                </a:lnTo>
                <a:lnTo>
                  <a:pt x="68678" y="30660"/>
                </a:lnTo>
                <a:lnTo>
                  <a:pt x="68395" y="30377"/>
                </a:lnTo>
                <a:lnTo>
                  <a:pt x="68206" y="30094"/>
                </a:lnTo>
                <a:lnTo>
                  <a:pt x="68206" y="30566"/>
                </a:lnTo>
                <a:lnTo>
                  <a:pt x="68301" y="31037"/>
                </a:lnTo>
                <a:lnTo>
                  <a:pt x="68395" y="31509"/>
                </a:lnTo>
                <a:lnTo>
                  <a:pt x="68395" y="31887"/>
                </a:lnTo>
                <a:lnTo>
                  <a:pt x="68301" y="31792"/>
                </a:lnTo>
                <a:lnTo>
                  <a:pt x="68301" y="31698"/>
                </a:lnTo>
                <a:lnTo>
                  <a:pt x="68301" y="31415"/>
                </a:lnTo>
                <a:lnTo>
                  <a:pt x="68018" y="30094"/>
                </a:lnTo>
                <a:lnTo>
                  <a:pt x="67735" y="28868"/>
                </a:lnTo>
                <a:lnTo>
                  <a:pt x="68112" y="31698"/>
                </a:lnTo>
                <a:lnTo>
                  <a:pt x="68206" y="33113"/>
                </a:lnTo>
                <a:lnTo>
                  <a:pt x="68206" y="34528"/>
                </a:lnTo>
                <a:lnTo>
                  <a:pt x="68112" y="35943"/>
                </a:lnTo>
                <a:lnTo>
                  <a:pt x="67923" y="37358"/>
                </a:lnTo>
                <a:lnTo>
                  <a:pt x="67546" y="38679"/>
                </a:lnTo>
                <a:lnTo>
                  <a:pt x="67074" y="40000"/>
                </a:lnTo>
                <a:lnTo>
                  <a:pt x="67263" y="39717"/>
                </a:lnTo>
                <a:lnTo>
                  <a:pt x="67357" y="39622"/>
                </a:lnTo>
                <a:lnTo>
                  <a:pt x="67357" y="39717"/>
                </a:lnTo>
                <a:lnTo>
                  <a:pt x="67263" y="40377"/>
                </a:lnTo>
                <a:lnTo>
                  <a:pt x="66980" y="41226"/>
                </a:lnTo>
                <a:lnTo>
                  <a:pt x="66791" y="41509"/>
                </a:lnTo>
                <a:lnTo>
                  <a:pt x="66697" y="41603"/>
                </a:lnTo>
                <a:lnTo>
                  <a:pt x="66414" y="42075"/>
                </a:lnTo>
                <a:lnTo>
                  <a:pt x="65754" y="43962"/>
                </a:lnTo>
                <a:lnTo>
                  <a:pt x="64905" y="46132"/>
                </a:lnTo>
                <a:lnTo>
                  <a:pt x="64150" y="47547"/>
                </a:lnTo>
                <a:lnTo>
                  <a:pt x="63395" y="48867"/>
                </a:lnTo>
                <a:lnTo>
                  <a:pt x="62546" y="50094"/>
                </a:lnTo>
                <a:lnTo>
                  <a:pt x="61697" y="51320"/>
                </a:lnTo>
                <a:lnTo>
                  <a:pt x="60376" y="52452"/>
                </a:lnTo>
                <a:lnTo>
                  <a:pt x="59810" y="53112"/>
                </a:lnTo>
                <a:lnTo>
                  <a:pt x="59244" y="53773"/>
                </a:lnTo>
                <a:lnTo>
                  <a:pt x="59999" y="53301"/>
                </a:lnTo>
                <a:lnTo>
                  <a:pt x="59905" y="53490"/>
                </a:lnTo>
                <a:lnTo>
                  <a:pt x="58018" y="54999"/>
                </a:lnTo>
                <a:lnTo>
                  <a:pt x="57075" y="55660"/>
                </a:lnTo>
                <a:lnTo>
                  <a:pt x="56037" y="56226"/>
                </a:lnTo>
                <a:lnTo>
                  <a:pt x="57924" y="54716"/>
                </a:lnTo>
                <a:lnTo>
                  <a:pt x="58867" y="53867"/>
                </a:lnTo>
                <a:lnTo>
                  <a:pt x="59716" y="53018"/>
                </a:lnTo>
                <a:lnTo>
                  <a:pt x="58961" y="53679"/>
                </a:lnTo>
                <a:lnTo>
                  <a:pt x="58207" y="54245"/>
                </a:lnTo>
                <a:lnTo>
                  <a:pt x="56603" y="55282"/>
                </a:lnTo>
                <a:lnTo>
                  <a:pt x="54905" y="56226"/>
                </a:lnTo>
                <a:lnTo>
                  <a:pt x="53301" y="57263"/>
                </a:lnTo>
                <a:lnTo>
                  <a:pt x="52735" y="57452"/>
                </a:lnTo>
                <a:lnTo>
                  <a:pt x="51509" y="57924"/>
                </a:lnTo>
                <a:lnTo>
                  <a:pt x="47829" y="59527"/>
                </a:lnTo>
                <a:lnTo>
                  <a:pt x="43962" y="61226"/>
                </a:lnTo>
                <a:lnTo>
                  <a:pt x="42358" y="61886"/>
                </a:lnTo>
                <a:lnTo>
                  <a:pt x="41414" y="62169"/>
                </a:lnTo>
                <a:lnTo>
                  <a:pt x="39433" y="62452"/>
                </a:lnTo>
                <a:lnTo>
                  <a:pt x="37169" y="62641"/>
                </a:lnTo>
                <a:lnTo>
                  <a:pt x="33679" y="62829"/>
                </a:lnTo>
                <a:lnTo>
                  <a:pt x="31226" y="62924"/>
                </a:lnTo>
                <a:lnTo>
                  <a:pt x="29528" y="62924"/>
                </a:lnTo>
                <a:lnTo>
                  <a:pt x="28301" y="62735"/>
                </a:lnTo>
                <a:lnTo>
                  <a:pt x="27075" y="62546"/>
                </a:lnTo>
                <a:lnTo>
                  <a:pt x="25754" y="62263"/>
                </a:lnTo>
                <a:lnTo>
                  <a:pt x="24622" y="61886"/>
                </a:lnTo>
                <a:lnTo>
                  <a:pt x="23396" y="61414"/>
                </a:lnTo>
                <a:lnTo>
                  <a:pt x="21320" y="60565"/>
                </a:lnTo>
                <a:lnTo>
                  <a:pt x="21509" y="60754"/>
                </a:lnTo>
                <a:lnTo>
                  <a:pt x="21698" y="60848"/>
                </a:lnTo>
                <a:lnTo>
                  <a:pt x="22169" y="61131"/>
                </a:lnTo>
                <a:lnTo>
                  <a:pt x="21037" y="60659"/>
                </a:lnTo>
                <a:lnTo>
                  <a:pt x="19434" y="59905"/>
                </a:lnTo>
                <a:lnTo>
                  <a:pt x="15754" y="57924"/>
                </a:lnTo>
                <a:lnTo>
                  <a:pt x="12453" y="56037"/>
                </a:lnTo>
                <a:lnTo>
                  <a:pt x="11415" y="55377"/>
                </a:lnTo>
                <a:lnTo>
                  <a:pt x="11226" y="55188"/>
                </a:lnTo>
                <a:lnTo>
                  <a:pt x="11132" y="55094"/>
                </a:lnTo>
                <a:lnTo>
                  <a:pt x="10377" y="54433"/>
                </a:lnTo>
                <a:lnTo>
                  <a:pt x="9717" y="53679"/>
                </a:lnTo>
                <a:lnTo>
                  <a:pt x="9717" y="53962"/>
                </a:lnTo>
                <a:lnTo>
                  <a:pt x="9622" y="54150"/>
                </a:lnTo>
                <a:lnTo>
                  <a:pt x="9528" y="54245"/>
                </a:lnTo>
                <a:lnTo>
                  <a:pt x="9434" y="54245"/>
                </a:lnTo>
                <a:lnTo>
                  <a:pt x="9151" y="54056"/>
                </a:lnTo>
                <a:lnTo>
                  <a:pt x="8868" y="53679"/>
                </a:lnTo>
                <a:lnTo>
                  <a:pt x="8585" y="53301"/>
                </a:lnTo>
                <a:lnTo>
                  <a:pt x="8302" y="52829"/>
                </a:lnTo>
                <a:lnTo>
                  <a:pt x="8302" y="52546"/>
                </a:lnTo>
                <a:lnTo>
                  <a:pt x="8302" y="52452"/>
                </a:lnTo>
                <a:lnTo>
                  <a:pt x="8396" y="52452"/>
                </a:lnTo>
                <a:lnTo>
                  <a:pt x="7924" y="52263"/>
                </a:lnTo>
                <a:lnTo>
                  <a:pt x="7358" y="51886"/>
                </a:lnTo>
                <a:lnTo>
                  <a:pt x="6038" y="50660"/>
                </a:lnTo>
                <a:lnTo>
                  <a:pt x="5849" y="50377"/>
                </a:lnTo>
                <a:lnTo>
                  <a:pt x="5566" y="50094"/>
                </a:lnTo>
                <a:lnTo>
                  <a:pt x="5566" y="50188"/>
                </a:lnTo>
                <a:lnTo>
                  <a:pt x="4811" y="49339"/>
                </a:lnTo>
                <a:lnTo>
                  <a:pt x="4717" y="49150"/>
                </a:lnTo>
                <a:lnTo>
                  <a:pt x="5189" y="49433"/>
                </a:lnTo>
                <a:lnTo>
                  <a:pt x="5377" y="49528"/>
                </a:lnTo>
                <a:lnTo>
                  <a:pt x="5472" y="49716"/>
                </a:lnTo>
                <a:lnTo>
                  <a:pt x="5660" y="50094"/>
                </a:lnTo>
                <a:lnTo>
                  <a:pt x="5377" y="49056"/>
                </a:lnTo>
                <a:lnTo>
                  <a:pt x="5000" y="48113"/>
                </a:lnTo>
                <a:lnTo>
                  <a:pt x="4057" y="45660"/>
                </a:lnTo>
                <a:lnTo>
                  <a:pt x="3585" y="44150"/>
                </a:lnTo>
                <a:lnTo>
                  <a:pt x="3208" y="42358"/>
                </a:lnTo>
                <a:lnTo>
                  <a:pt x="3396" y="42547"/>
                </a:lnTo>
                <a:lnTo>
                  <a:pt x="3491" y="42452"/>
                </a:lnTo>
                <a:lnTo>
                  <a:pt x="3585" y="42547"/>
                </a:lnTo>
                <a:lnTo>
                  <a:pt x="3774" y="42641"/>
                </a:lnTo>
                <a:lnTo>
                  <a:pt x="3679" y="40849"/>
                </a:lnTo>
                <a:lnTo>
                  <a:pt x="3585" y="38962"/>
                </a:lnTo>
                <a:lnTo>
                  <a:pt x="3679" y="37169"/>
                </a:lnTo>
                <a:lnTo>
                  <a:pt x="3774" y="36320"/>
                </a:lnTo>
                <a:lnTo>
                  <a:pt x="4057" y="35566"/>
                </a:lnTo>
                <a:lnTo>
                  <a:pt x="4434" y="33585"/>
                </a:lnTo>
                <a:lnTo>
                  <a:pt x="4434" y="33962"/>
                </a:lnTo>
                <a:lnTo>
                  <a:pt x="4528" y="34245"/>
                </a:lnTo>
                <a:lnTo>
                  <a:pt x="4717" y="32264"/>
                </a:lnTo>
                <a:lnTo>
                  <a:pt x="5189" y="30283"/>
                </a:lnTo>
                <a:lnTo>
                  <a:pt x="5755" y="28302"/>
                </a:lnTo>
                <a:lnTo>
                  <a:pt x="6604" y="26321"/>
                </a:lnTo>
                <a:lnTo>
                  <a:pt x="7453" y="24340"/>
                </a:lnTo>
                <a:lnTo>
                  <a:pt x="8585" y="22547"/>
                </a:lnTo>
                <a:lnTo>
                  <a:pt x="9717" y="20755"/>
                </a:lnTo>
                <a:lnTo>
                  <a:pt x="10943" y="19245"/>
                </a:lnTo>
                <a:lnTo>
                  <a:pt x="10849" y="19057"/>
                </a:lnTo>
                <a:lnTo>
                  <a:pt x="10849" y="18868"/>
                </a:lnTo>
                <a:lnTo>
                  <a:pt x="11132" y="18396"/>
                </a:lnTo>
                <a:lnTo>
                  <a:pt x="11604" y="17830"/>
                </a:lnTo>
                <a:lnTo>
                  <a:pt x="12264" y="17076"/>
                </a:lnTo>
                <a:lnTo>
                  <a:pt x="14151" y="15472"/>
                </a:lnTo>
                <a:lnTo>
                  <a:pt x="16415" y="13585"/>
                </a:lnTo>
                <a:lnTo>
                  <a:pt x="18868" y="11793"/>
                </a:lnTo>
                <a:lnTo>
                  <a:pt x="21226" y="10095"/>
                </a:lnTo>
                <a:lnTo>
                  <a:pt x="23302" y="8868"/>
                </a:lnTo>
                <a:lnTo>
                  <a:pt x="24717" y="8113"/>
                </a:lnTo>
                <a:lnTo>
                  <a:pt x="24245" y="8491"/>
                </a:lnTo>
                <a:lnTo>
                  <a:pt x="23773" y="8774"/>
                </a:lnTo>
                <a:lnTo>
                  <a:pt x="24811" y="8208"/>
                </a:lnTo>
                <a:lnTo>
                  <a:pt x="25566" y="7830"/>
                </a:lnTo>
                <a:lnTo>
                  <a:pt x="27452" y="6981"/>
                </a:lnTo>
                <a:lnTo>
                  <a:pt x="27264" y="6981"/>
                </a:lnTo>
                <a:lnTo>
                  <a:pt x="26981" y="6887"/>
                </a:lnTo>
                <a:lnTo>
                  <a:pt x="27830" y="6604"/>
                </a:lnTo>
                <a:lnTo>
                  <a:pt x="29056" y="6132"/>
                </a:lnTo>
                <a:lnTo>
                  <a:pt x="28679" y="6415"/>
                </a:lnTo>
                <a:lnTo>
                  <a:pt x="29056" y="6510"/>
                </a:lnTo>
                <a:lnTo>
                  <a:pt x="28962" y="6698"/>
                </a:lnTo>
                <a:lnTo>
                  <a:pt x="30283" y="6227"/>
                </a:lnTo>
                <a:lnTo>
                  <a:pt x="31698" y="5755"/>
                </a:lnTo>
                <a:lnTo>
                  <a:pt x="33113" y="5378"/>
                </a:lnTo>
                <a:lnTo>
                  <a:pt x="33867" y="5189"/>
                </a:lnTo>
                <a:lnTo>
                  <a:pt x="34169" y="5151"/>
                </a:lnTo>
                <a:lnTo>
                  <a:pt x="34169" y="5151"/>
                </a:lnTo>
                <a:lnTo>
                  <a:pt x="34905" y="4906"/>
                </a:lnTo>
                <a:lnTo>
                  <a:pt x="35754" y="4812"/>
                </a:lnTo>
                <a:lnTo>
                  <a:pt x="36603" y="4812"/>
                </a:lnTo>
                <a:lnTo>
                  <a:pt x="37547" y="4717"/>
                </a:lnTo>
                <a:lnTo>
                  <a:pt x="37830" y="4717"/>
                </a:lnTo>
                <a:lnTo>
                  <a:pt x="38396" y="4529"/>
                </a:lnTo>
                <a:lnTo>
                  <a:pt x="38867" y="4340"/>
                </a:lnTo>
                <a:lnTo>
                  <a:pt x="38867" y="4623"/>
                </a:lnTo>
                <a:lnTo>
                  <a:pt x="42735" y="4340"/>
                </a:lnTo>
                <a:lnTo>
                  <a:pt x="43207" y="4529"/>
                </a:lnTo>
                <a:lnTo>
                  <a:pt x="43018" y="4529"/>
                </a:lnTo>
                <a:lnTo>
                  <a:pt x="43867" y="4623"/>
                </a:lnTo>
                <a:lnTo>
                  <a:pt x="44811" y="4434"/>
                </a:lnTo>
                <a:lnTo>
                  <a:pt x="45094" y="4717"/>
                </a:lnTo>
                <a:lnTo>
                  <a:pt x="45754" y="4906"/>
                </a:lnTo>
                <a:lnTo>
                  <a:pt x="47546" y="5189"/>
                </a:lnTo>
                <a:lnTo>
                  <a:pt x="49622" y="5566"/>
                </a:lnTo>
                <a:lnTo>
                  <a:pt x="51131" y="5849"/>
                </a:lnTo>
                <a:lnTo>
                  <a:pt x="51131" y="5849"/>
                </a:lnTo>
                <a:lnTo>
                  <a:pt x="49244" y="5095"/>
                </a:lnTo>
                <a:lnTo>
                  <a:pt x="46886" y="4529"/>
                </a:lnTo>
                <a:lnTo>
                  <a:pt x="44433" y="3963"/>
                </a:lnTo>
                <a:lnTo>
                  <a:pt x="41980" y="3491"/>
                </a:lnTo>
                <a:lnTo>
                  <a:pt x="39528" y="3302"/>
                </a:lnTo>
                <a:lnTo>
                  <a:pt x="37358" y="3208"/>
                </a:lnTo>
                <a:lnTo>
                  <a:pt x="36415" y="3208"/>
                </a:lnTo>
                <a:lnTo>
                  <a:pt x="35565" y="3302"/>
                </a:lnTo>
                <a:lnTo>
                  <a:pt x="34811" y="3491"/>
                </a:lnTo>
                <a:lnTo>
                  <a:pt x="34150" y="3680"/>
                </a:lnTo>
                <a:lnTo>
                  <a:pt x="33490" y="3585"/>
                </a:lnTo>
                <a:lnTo>
                  <a:pt x="32830" y="3491"/>
                </a:lnTo>
                <a:lnTo>
                  <a:pt x="31509" y="3585"/>
                </a:lnTo>
                <a:lnTo>
                  <a:pt x="30000" y="3868"/>
                </a:lnTo>
                <a:lnTo>
                  <a:pt x="28490" y="4246"/>
                </a:lnTo>
                <a:lnTo>
                  <a:pt x="26981" y="4812"/>
                </a:lnTo>
                <a:lnTo>
                  <a:pt x="25471" y="5472"/>
                </a:lnTo>
                <a:lnTo>
                  <a:pt x="23868" y="6321"/>
                </a:lnTo>
                <a:lnTo>
                  <a:pt x="22358" y="7170"/>
                </a:lnTo>
                <a:lnTo>
                  <a:pt x="20849" y="8113"/>
                </a:lnTo>
                <a:lnTo>
                  <a:pt x="19339" y="9151"/>
                </a:lnTo>
                <a:lnTo>
                  <a:pt x="17924" y="10283"/>
                </a:lnTo>
                <a:lnTo>
                  <a:pt x="16604" y="11321"/>
                </a:lnTo>
                <a:lnTo>
                  <a:pt x="14056" y="13491"/>
                </a:lnTo>
                <a:lnTo>
                  <a:pt x="12075" y="15472"/>
                </a:lnTo>
                <a:lnTo>
                  <a:pt x="9717" y="18491"/>
                </a:lnTo>
                <a:lnTo>
                  <a:pt x="10000" y="17830"/>
                </a:lnTo>
                <a:lnTo>
                  <a:pt x="10377" y="17264"/>
                </a:lnTo>
                <a:lnTo>
                  <a:pt x="9717" y="18113"/>
                </a:lnTo>
                <a:lnTo>
                  <a:pt x="9056" y="19057"/>
                </a:lnTo>
                <a:lnTo>
                  <a:pt x="9151" y="19245"/>
                </a:lnTo>
                <a:lnTo>
                  <a:pt x="8396" y="20189"/>
                </a:lnTo>
                <a:lnTo>
                  <a:pt x="9151" y="18774"/>
                </a:lnTo>
                <a:lnTo>
                  <a:pt x="8019" y="20377"/>
                </a:lnTo>
                <a:lnTo>
                  <a:pt x="7075" y="22075"/>
                </a:lnTo>
                <a:lnTo>
                  <a:pt x="6226" y="23868"/>
                </a:lnTo>
                <a:lnTo>
                  <a:pt x="5472" y="25755"/>
                </a:lnTo>
                <a:lnTo>
                  <a:pt x="4151" y="29434"/>
                </a:lnTo>
                <a:lnTo>
                  <a:pt x="2924" y="32924"/>
                </a:lnTo>
                <a:lnTo>
                  <a:pt x="3019" y="33113"/>
                </a:lnTo>
                <a:lnTo>
                  <a:pt x="2924" y="33773"/>
                </a:lnTo>
                <a:lnTo>
                  <a:pt x="2453" y="36509"/>
                </a:lnTo>
                <a:lnTo>
                  <a:pt x="1981" y="39434"/>
                </a:lnTo>
                <a:lnTo>
                  <a:pt x="1981" y="39528"/>
                </a:lnTo>
                <a:lnTo>
                  <a:pt x="1981" y="39905"/>
                </a:lnTo>
                <a:lnTo>
                  <a:pt x="1792" y="41415"/>
                </a:lnTo>
                <a:lnTo>
                  <a:pt x="1698" y="42358"/>
                </a:lnTo>
                <a:lnTo>
                  <a:pt x="1698" y="43301"/>
                </a:lnTo>
                <a:lnTo>
                  <a:pt x="1792" y="44245"/>
                </a:lnTo>
                <a:lnTo>
                  <a:pt x="1887" y="44999"/>
                </a:lnTo>
                <a:lnTo>
                  <a:pt x="2170" y="46603"/>
                </a:lnTo>
                <a:lnTo>
                  <a:pt x="2170" y="46603"/>
                </a:lnTo>
                <a:lnTo>
                  <a:pt x="1887" y="46415"/>
                </a:lnTo>
                <a:lnTo>
                  <a:pt x="1792" y="46320"/>
                </a:lnTo>
                <a:lnTo>
                  <a:pt x="1792" y="46509"/>
                </a:lnTo>
                <a:lnTo>
                  <a:pt x="1981" y="46981"/>
                </a:lnTo>
                <a:lnTo>
                  <a:pt x="1415" y="46132"/>
                </a:lnTo>
                <a:lnTo>
                  <a:pt x="1509" y="46509"/>
                </a:lnTo>
                <a:lnTo>
                  <a:pt x="1321" y="46981"/>
                </a:lnTo>
                <a:lnTo>
                  <a:pt x="472" y="45471"/>
                </a:lnTo>
                <a:lnTo>
                  <a:pt x="377" y="45565"/>
                </a:lnTo>
                <a:lnTo>
                  <a:pt x="283" y="45660"/>
                </a:lnTo>
                <a:lnTo>
                  <a:pt x="189" y="45660"/>
                </a:lnTo>
                <a:lnTo>
                  <a:pt x="0" y="45565"/>
                </a:lnTo>
                <a:lnTo>
                  <a:pt x="0" y="45565"/>
                </a:lnTo>
                <a:lnTo>
                  <a:pt x="1038" y="47924"/>
                </a:lnTo>
                <a:lnTo>
                  <a:pt x="2264" y="50282"/>
                </a:lnTo>
                <a:lnTo>
                  <a:pt x="2075" y="49905"/>
                </a:lnTo>
                <a:lnTo>
                  <a:pt x="2170" y="49528"/>
                </a:lnTo>
                <a:lnTo>
                  <a:pt x="2736" y="50188"/>
                </a:lnTo>
                <a:lnTo>
                  <a:pt x="3208" y="50660"/>
                </a:lnTo>
                <a:lnTo>
                  <a:pt x="3396" y="50943"/>
                </a:lnTo>
                <a:lnTo>
                  <a:pt x="3396" y="51037"/>
                </a:lnTo>
                <a:lnTo>
                  <a:pt x="3302" y="50943"/>
                </a:lnTo>
                <a:lnTo>
                  <a:pt x="3302" y="50943"/>
                </a:lnTo>
                <a:lnTo>
                  <a:pt x="3585" y="51320"/>
                </a:lnTo>
                <a:lnTo>
                  <a:pt x="4623" y="53207"/>
                </a:lnTo>
                <a:lnTo>
                  <a:pt x="5755" y="55094"/>
                </a:lnTo>
                <a:lnTo>
                  <a:pt x="7075" y="56886"/>
                </a:lnTo>
                <a:lnTo>
                  <a:pt x="8585" y="58490"/>
                </a:lnTo>
                <a:lnTo>
                  <a:pt x="10189" y="59999"/>
                </a:lnTo>
                <a:lnTo>
                  <a:pt x="11792" y="61414"/>
                </a:lnTo>
                <a:lnTo>
                  <a:pt x="13585" y="62735"/>
                </a:lnTo>
                <a:lnTo>
                  <a:pt x="15471" y="63867"/>
                </a:lnTo>
                <a:lnTo>
                  <a:pt x="17641" y="64905"/>
                </a:lnTo>
                <a:lnTo>
                  <a:pt x="20000" y="65942"/>
                </a:lnTo>
                <a:lnTo>
                  <a:pt x="22358" y="66697"/>
                </a:lnTo>
                <a:lnTo>
                  <a:pt x="24811" y="67263"/>
                </a:lnTo>
                <a:lnTo>
                  <a:pt x="27264" y="67735"/>
                </a:lnTo>
                <a:lnTo>
                  <a:pt x="29811" y="68018"/>
                </a:lnTo>
                <a:lnTo>
                  <a:pt x="32264" y="68206"/>
                </a:lnTo>
                <a:lnTo>
                  <a:pt x="34811" y="68112"/>
                </a:lnTo>
                <a:lnTo>
                  <a:pt x="36981" y="67829"/>
                </a:lnTo>
                <a:lnTo>
                  <a:pt x="40471" y="67263"/>
                </a:lnTo>
                <a:lnTo>
                  <a:pt x="44056" y="66508"/>
                </a:lnTo>
                <a:lnTo>
                  <a:pt x="45565" y="66131"/>
                </a:lnTo>
                <a:lnTo>
                  <a:pt x="46509" y="65848"/>
                </a:lnTo>
                <a:lnTo>
                  <a:pt x="46509" y="65942"/>
                </a:lnTo>
                <a:lnTo>
                  <a:pt x="48018" y="65376"/>
                </a:lnTo>
                <a:lnTo>
                  <a:pt x="49527" y="64622"/>
                </a:lnTo>
                <a:lnTo>
                  <a:pt x="48867" y="64810"/>
                </a:lnTo>
                <a:lnTo>
                  <a:pt x="50754" y="63773"/>
                </a:lnTo>
                <a:lnTo>
                  <a:pt x="52546" y="62641"/>
                </a:lnTo>
                <a:lnTo>
                  <a:pt x="54244" y="61320"/>
                </a:lnTo>
                <a:lnTo>
                  <a:pt x="56037" y="59810"/>
                </a:lnTo>
                <a:lnTo>
                  <a:pt x="55282" y="60659"/>
                </a:lnTo>
                <a:lnTo>
                  <a:pt x="57263" y="59056"/>
                </a:lnTo>
                <a:lnTo>
                  <a:pt x="58112" y="58395"/>
                </a:lnTo>
                <a:lnTo>
                  <a:pt x="58207" y="58301"/>
                </a:lnTo>
                <a:lnTo>
                  <a:pt x="58112" y="58301"/>
                </a:lnTo>
                <a:lnTo>
                  <a:pt x="58584" y="57924"/>
                </a:lnTo>
                <a:lnTo>
                  <a:pt x="59056" y="57546"/>
                </a:lnTo>
                <a:lnTo>
                  <a:pt x="59999" y="56414"/>
                </a:lnTo>
                <a:lnTo>
                  <a:pt x="61414" y="55188"/>
                </a:lnTo>
                <a:lnTo>
                  <a:pt x="61414" y="55188"/>
                </a:lnTo>
                <a:lnTo>
                  <a:pt x="61131" y="55282"/>
                </a:lnTo>
                <a:lnTo>
                  <a:pt x="61508" y="54811"/>
                </a:lnTo>
                <a:lnTo>
                  <a:pt x="62735" y="53867"/>
                </a:lnTo>
                <a:lnTo>
                  <a:pt x="63867" y="52735"/>
                </a:lnTo>
                <a:lnTo>
                  <a:pt x="66131" y="50471"/>
                </a:lnTo>
                <a:lnTo>
                  <a:pt x="66131" y="50565"/>
                </a:lnTo>
                <a:lnTo>
                  <a:pt x="66320" y="50660"/>
                </a:lnTo>
                <a:lnTo>
                  <a:pt x="66414" y="50660"/>
                </a:lnTo>
                <a:lnTo>
                  <a:pt x="66603" y="50565"/>
                </a:lnTo>
                <a:lnTo>
                  <a:pt x="66603" y="50754"/>
                </a:lnTo>
                <a:lnTo>
                  <a:pt x="66508" y="50943"/>
                </a:lnTo>
                <a:lnTo>
                  <a:pt x="65848" y="51603"/>
                </a:lnTo>
                <a:lnTo>
                  <a:pt x="64999" y="52546"/>
                </a:lnTo>
                <a:lnTo>
                  <a:pt x="65376" y="52358"/>
                </a:lnTo>
                <a:lnTo>
                  <a:pt x="65848" y="52075"/>
                </a:lnTo>
                <a:lnTo>
                  <a:pt x="66697" y="51320"/>
                </a:lnTo>
                <a:lnTo>
                  <a:pt x="67546" y="50282"/>
                </a:lnTo>
                <a:lnTo>
                  <a:pt x="68301" y="49056"/>
                </a:lnTo>
                <a:lnTo>
                  <a:pt x="69055" y="47830"/>
                </a:lnTo>
                <a:lnTo>
                  <a:pt x="69716" y="46603"/>
                </a:lnTo>
                <a:lnTo>
                  <a:pt x="70565" y="44811"/>
                </a:lnTo>
                <a:lnTo>
                  <a:pt x="70282" y="45094"/>
                </a:lnTo>
                <a:lnTo>
                  <a:pt x="70942" y="43490"/>
                </a:lnTo>
                <a:lnTo>
                  <a:pt x="71037" y="43396"/>
                </a:lnTo>
                <a:lnTo>
                  <a:pt x="71697" y="41320"/>
                </a:lnTo>
                <a:lnTo>
                  <a:pt x="72263" y="39245"/>
                </a:lnTo>
                <a:lnTo>
                  <a:pt x="72640" y="37358"/>
                </a:lnTo>
                <a:lnTo>
                  <a:pt x="72923" y="35849"/>
                </a:lnTo>
                <a:lnTo>
                  <a:pt x="72829" y="36226"/>
                </a:lnTo>
                <a:lnTo>
                  <a:pt x="72735" y="36698"/>
                </a:lnTo>
                <a:lnTo>
                  <a:pt x="72452" y="36981"/>
                </a:lnTo>
                <a:lnTo>
                  <a:pt x="72169" y="37358"/>
                </a:lnTo>
                <a:lnTo>
                  <a:pt x="72263" y="36981"/>
                </a:lnTo>
                <a:lnTo>
                  <a:pt x="72452" y="36415"/>
                </a:lnTo>
                <a:lnTo>
                  <a:pt x="72452" y="35849"/>
                </a:lnTo>
                <a:lnTo>
                  <a:pt x="72357" y="35660"/>
                </a:lnTo>
                <a:lnTo>
                  <a:pt x="72263" y="35471"/>
                </a:lnTo>
                <a:lnTo>
                  <a:pt x="72640" y="33868"/>
                </a:lnTo>
                <a:lnTo>
                  <a:pt x="72735" y="33113"/>
                </a:lnTo>
                <a:lnTo>
                  <a:pt x="72735" y="32358"/>
                </a:lnTo>
                <a:lnTo>
                  <a:pt x="72923" y="33207"/>
                </a:lnTo>
                <a:lnTo>
                  <a:pt x="73018" y="34151"/>
                </a:lnTo>
                <a:lnTo>
                  <a:pt x="72923" y="32358"/>
                </a:lnTo>
                <a:lnTo>
                  <a:pt x="72923" y="31792"/>
                </a:lnTo>
                <a:lnTo>
                  <a:pt x="73112" y="30754"/>
                </a:lnTo>
                <a:lnTo>
                  <a:pt x="72829" y="31604"/>
                </a:lnTo>
                <a:lnTo>
                  <a:pt x="72735" y="30283"/>
                </a:lnTo>
                <a:lnTo>
                  <a:pt x="72546" y="28868"/>
                </a:lnTo>
                <a:lnTo>
                  <a:pt x="72357" y="27641"/>
                </a:lnTo>
                <a:lnTo>
                  <a:pt x="71980" y="26038"/>
                </a:lnTo>
                <a:lnTo>
                  <a:pt x="71414" y="24151"/>
                </a:lnTo>
                <a:lnTo>
                  <a:pt x="70754" y="22170"/>
                </a:lnTo>
                <a:lnTo>
                  <a:pt x="69905" y="20000"/>
                </a:lnTo>
                <a:lnTo>
                  <a:pt x="68867" y="18019"/>
                </a:lnTo>
                <a:lnTo>
                  <a:pt x="68301" y="16981"/>
                </a:lnTo>
                <a:lnTo>
                  <a:pt x="67735" y="16132"/>
                </a:lnTo>
                <a:lnTo>
                  <a:pt x="67074" y="15283"/>
                </a:lnTo>
                <a:lnTo>
                  <a:pt x="66414" y="14434"/>
                </a:lnTo>
                <a:lnTo>
                  <a:pt x="66508" y="14623"/>
                </a:lnTo>
                <a:lnTo>
                  <a:pt x="66414" y="14906"/>
                </a:lnTo>
                <a:lnTo>
                  <a:pt x="65754" y="14057"/>
                </a:lnTo>
                <a:lnTo>
                  <a:pt x="65093" y="13113"/>
                </a:lnTo>
                <a:lnTo>
                  <a:pt x="64537" y="12278"/>
                </a:lnTo>
                <a:lnTo>
                  <a:pt x="62924" y="10755"/>
                </a:lnTo>
                <a:lnTo>
                  <a:pt x="63018" y="10755"/>
                </a:lnTo>
                <a:lnTo>
                  <a:pt x="63018" y="10661"/>
                </a:lnTo>
                <a:lnTo>
                  <a:pt x="62924" y="10472"/>
                </a:lnTo>
                <a:lnTo>
                  <a:pt x="62263" y="9717"/>
                </a:lnTo>
                <a:lnTo>
                  <a:pt x="60376" y="7830"/>
                </a:lnTo>
                <a:lnTo>
                  <a:pt x="60754" y="8396"/>
                </a:lnTo>
                <a:lnTo>
                  <a:pt x="61131" y="8774"/>
                </a:lnTo>
                <a:lnTo>
                  <a:pt x="60376" y="8396"/>
                </a:lnTo>
                <a:lnTo>
                  <a:pt x="59716" y="7925"/>
                </a:lnTo>
                <a:lnTo>
                  <a:pt x="59087" y="7476"/>
                </a:lnTo>
                <a:lnTo>
                  <a:pt x="59810" y="8302"/>
                </a:lnTo>
                <a:lnTo>
                  <a:pt x="58678" y="7642"/>
                </a:lnTo>
                <a:lnTo>
                  <a:pt x="57641" y="6981"/>
                </a:lnTo>
                <a:lnTo>
                  <a:pt x="55471" y="5472"/>
                </a:lnTo>
                <a:lnTo>
                  <a:pt x="53301" y="4057"/>
                </a:lnTo>
                <a:lnTo>
                  <a:pt x="52169" y="3397"/>
                </a:lnTo>
                <a:lnTo>
                  <a:pt x="51037" y="2831"/>
                </a:lnTo>
                <a:lnTo>
                  <a:pt x="52075" y="2831"/>
                </a:lnTo>
                <a:lnTo>
                  <a:pt x="50660" y="1982"/>
                </a:lnTo>
                <a:lnTo>
                  <a:pt x="49811" y="1604"/>
                </a:lnTo>
                <a:lnTo>
                  <a:pt x="48867" y="1227"/>
                </a:lnTo>
                <a:lnTo>
                  <a:pt x="48018" y="849"/>
                </a:lnTo>
                <a:lnTo>
                  <a:pt x="47075" y="661"/>
                </a:lnTo>
                <a:lnTo>
                  <a:pt x="46226" y="566"/>
                </a:lnTo>
                <a:lnTo>
                  <a:pt x="45471" y="661"/>
                </a:lnTo>
                <a:lnTo>
                  <a:pt x="46226" y="849"/>
                </a:lnTo>
                <a:lnTo>
                  <a:pt x="46866" y="1215"/>
                </a:lnTo>
                <a:lnTo>
                  <a:pt x="46980" y="1227"/>
                </a:lnTo>
                <a:lnTo>
                  <a:pt x="47452" y="1416"/>
                </a:lnTo>
                <a:lnTo>
                  <a:pt x="47924" y="1510"/>
                </a:lnTo>
                <a:lnTo>
                  <a:pt x="47358" y="1321"/>
                </a:lnTo>
                <a:lnTo>
                  <a:pt x="46886" y="944"/>
                </a:lnTo>
                <a:lnTo>
                  <a:pt x="47829" y="1227"/>
                </a:lnTo>
                <a:lnTo>
                  <a:pt x="48773" y="1604"/>
                </a:lnTo>
                <a:lnTo>
                  <a:pt x="49622" y="2076"/>
                </a:lnTo>
                <a:lnTo>
                  <a:pt x="50377" y="2642"/>
                </a:lnTo>
                <a:lnTo>
                  <a:pt x="50377" y="2642"/>
                </a:lnTo>
                <a:lnTo>
                  <a:pt x="49622" y="2265"/>
                </a:lnTo>
                <a:lnTo>
                  <a:pt x="48584" y="1887"/>
                </a:lnTo>
                <a:lnTo>
                  <a:pt x="47358" y="1510"/>
                </a:lnTo>
                <a:lnTo>
                  <a:pt x="46037" y="1132"/>
                </a:lnTo>
                <a:lnTo>
                  <a:pt x="46809" y="1210"/>
                </a:lnTo>
                <a:lnTo>
                  <a:pt x="44339" y="661"/>
                </a:lnTo>
                <a:lnTo>
                  <a:pt x="44716" y="755"/>
                </a:lnTo>
                <a:lnTo>
                  <a:pt x="43113" y="472"/>
                </a:lnTo>
                <a:lnTo>
                  <a:pt x="41603" y="283"/>
                </a:lnTo>
                <a:lnTo>
                  <a:pt x="40282" y="95"/>
                </a:lnTo>
                <a:lnTo>
                  <a:pt x="3915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ctrTitle"/>
          </p:nvPr>
        </p:nvSpPr>
        <p:spPr>
          <a:xfrm>
            <a:off x="685800" y="1964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 dirty="0" smtClean="0"/>
              <a:t>2.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Organization</a:t>
            </a:r>
            <a:endParaRPr lang="en" dirty="0"/>
          </a:p>
        </p:txBody>
      </p:sp>
      <p:sp>
        <p:nvSpPr>
          <p:cNvPr id="72" name="Shape 72"/>
          <p:cNvSpPr txBox="1">
            <a:spLocks noGrp="1"/>
          </p:cNvSpPr>
          <p:nvPr>
            <p:ph type="subTitle" idx="1"/>
          </p:nvPr>
        </p:nvSpPr>
        <p:spPr>
          <a:xfrm>
            <a:off x="685800" y="31448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73" name="Shape 73"/>
          <p:cNvSpPr/>
          <p:nvPr/>
        </p:nvSpPr>
        <p:spPr>
          <a:xfrm>
            <a:off x="3617074" y="256025"/>
            <a:ext cx="1824692" cy="1702276"/>
          </a:xfrm>
          <a:custGeom>
            <a:avLst/>
            <a:gdLst/>
            <a:ahLst/>
            <a:cxnLst/>
            <a:rect l="0" t="0" r="0" b="0"/>
            <a:pathLst>
              <a:path w="73112" h="68207" extrusionOk="0">
                <a:moveTo>
                  <a:pt x="46809" y="1210"/>
                </a:moveTo>
                <a:lnTo>
                  <a:pt x="46886" y="1227"/>
                </a:lnTo>
                <a:lnTo>
                  <a:pt x="46886" y="1227"/>
                </a:lnTo>
                <a:lnTo>
                  <a:pt x="46866" y="1215"/>
                </a:lnTo>
                <a:lnTo>
                  <a:pt x="46809" y="1210"/>
                </a:lnTo>
                <a:close/>
                <a:moveTo>
                  <a:pt x="35754" y="1982"/>
                </a:moveTo>
                <a:lnTo>
                  <a:pt x="36320" y="2170"/>
                </a:lnTo>
                <a:lnTo>
                  <a:pt x="36037" y="2170"/>
                </a:lnTo>
                <a:lnTo>
                  <a:pt x="35660" y="2076"/>
                </a:lnTo>
                <a:lnTo>
                  <a:pt x="35754" y="1982"/>
                </a:lnTo>
                <a:close/>
                <a:moveTo>
                  <a:pt x="42641" y="1321"/>
                </a:moveTo>
                <a:lnTo>
                  <a:pt x="44622" y="1510"/>
                </a:lnTo>
                <a:lnTo>
                  <a:pt x="46603" y="1793"/>
                </a:lnTo>
                <a:lnTo>
                  <a:pt x="46226" y="1793"/>
                </a:lnTo>
                <a:lnTo>
                  <a:pt x="46320" y="1982"/>
                </a:lnTo>
                <a:lnTo>
                  <a:pt x="45660" y="1793"/>
                </a:lnTo>
                <a:lnTo>
                  <a:pt x="44905" y="1699"/>
                </a:lnTo>
                <a:lnTo>
                  <a:pt x="44905" y="1699"/>
                </a:lnTo>
                <a:lnTo>
                  <a:pt x="45188" y="2076"/>
                </a:lnTo>
                <a:lnTo>
                  <a:pt x="45282" y="2265"/>
                </a:lnTo>
                <a:lnTo>
                  <a:pt x="45094" y="2265"/>
                </a:lnTo>
                <a:lnTo>
                  <a:pt x="44716" y="2170"/>
                </a:lnTo>
                <a:lnTo>
                  <a:pt x="43773" y="1793"/>
                </a:lnTo>
                <a:lnTo>
                  <a:pt x="42641" y="1321"/>
                </a:lnTo>
                <a:close/>
                <a:moveTo>
                  <a:pt x="34622" y="5095"/>
                </a:moveTo>
                <a:lnTo>
                  <a:pt x="34169" y="5151"/>
                </a:lnTo>
                <a:lnTo>
                  <a:pt x="34169" y="5151"/>
                </a:lnTo>
                <a:lnTo>
                  <a:pt x="34056" y="5189"/>
                </a:lnTo>
                <a:lnTo>
                  <a:pt x="34622" y="5095"/>
                </a:lnTo>
                <a:close/>
                <a:moveTo>
                  <a:pt x="58490" y="6793"/>
                </a:moveTo>
                <a:lnTo>
                  <a:pt x="59056" y="7453"/>
                </a:lnTo>
                <a:lnTo>
                  <a:pt x="59087" y="7476"/>
                </a:lnTo>
                <a:lnTo>
                  <a:pt x="58490" y="6793"/>
                </a:lnTo>
                <a:close/>
                <a:moveTo>
                  <a:pt x="56697" y="7736"/>
                </a:moveTo>
                <a:lnTo>
                  <a:pt x="57358" y="8113"/>
                </a:lnTo>
                <a:lnTo>
                  <a:pt x="57075" y="8113"/>
                </a:lnTo>
                <a:lnTo>
                  <a:pt x="56697" y="7736"/>
                </a:lnTo>
                <a:close/>
                <a:moveTo>
                  <a:pt x="59810" y="8679"/>
                </a:moveTo>
                <a:lnTo>
                  <a:pt x="60087" y="8956"/>
                </a:lnTo>
                <a:lnTo>
                  <a:pt x="59905" y="8774"/>
                </a:lnTo>
                <a:lnTo>
                  <a:pt x="59810" y="8679"/>
                </a:lnTo>
                <a:close/>
                <a:moveTo>
                  <a:pt x="57546" y="8019"/>
                </a:moveTo>
                <a:lnTo>
                  <a:pt x="58395" y="8774"/>
                </a:lnTo>
                <a:lnTo>
                  <a:pt x="59339" y="9434"/>
                </a:lnTo>
                <a:lnTo>
                  <a:pt x="58490" y="8868"/>
                </a:lnTo>
                <a:lnTo>
                  <a:pt x="57735" y="8208"/>
                </a:lnTo>
                <a:lnTo>
                  <a:pt x="57546" y="8019"/>
                </a:lnTo>
                <a:close/>
                <a:moveTo>
                  <a:pt x="60282" y="9246"/>
                </a:moveTo>
                <a:lnTo>
                  <a:pt x="60565" y="9812"/>
                </a:lnTo>
                <a:lnTo>
                  <a:pt x="60282" y="9529"/>
                </a:lnTo>
                <a:lnTo>
                  <a:pt x="60282" y="9340"/>
                </a:lnTo>
                <a:lnTo>
                  <a:pt x="60282" y="9246"/>
                </a:lnTo>
                <a:close/>
                <a:moveTo>
                  <a:pt x="59999" y="8396"/>
                </a:moveTo>
                <a:lnTo>
                  <a:pt x="60659" y="8774"/>
                </a:lnTo>
                <a:lnTo>
                  <a:pt x="61131" y="9340"/>
                </a:lnTo>
                <a:lnTo>
                  <a:pt x="61603" y="9906"/>
                </a:lnTo>
                <a:lnTo>
                  <a:pt x="61886" y="10566"/>
                </a:lnTo>
                <a:lnTo>
                  <a:pt x="60942" y="9434"/>
                </a:lnTo>
                <a:lnTo>
                  <a:pt x="61320" y="10095"/>
                </a:lnTo>
                <a:lnTo>
                  <a:pt x="59999" y="8396"/>
                </a:lnTo>
                <a:close/>
                <a:moveTo>
                  <a:pt x="63773" y="11132"/>
                </a:moveTo>
                <a:lnTo>
                  <a:pt x="64537" y="12278"/>
                </a:lnTo>
                <a:lnTo>
                  <a:pt x="64622" y="12359"/>
                </a:lnTo>
                <a:lnTo>
                  <a:pt x="63773" y="11132"/>
                </a:lnTo>
                <a:close/>
                <a:moveTo>
                  <a:pt x="65093" y="14528"/>
                </a:moveTo>
                <a:lnTo>
                  <a:pt x="65376" y="15189"/>
                </a:lnTo>
                <a:lnTo>
                  <a:pt x="65659" y="15755"/>
                </a:lnTo>
                <a:lnTo>
                  <a:pt x="66037" y="16981"/>
                </a:lnTo>
                <a:lnTo>
                  <a:pt x="65659" y="16321"/>
                </a:lnTo>
                <a:lnTo>
                  <a:pt x="65282" y="15377"/>
                </a:lnTo>
                <a:lnTo>
                  <a:pt x="65093" y="14528"/>
                </a:lnTo>
                <a:close/>
                <a:moveTo>
                  <a:pt x="65093" y="16321"/>
                </a:moveTo>
                <a:lnTo>
                  <a:pt x="65565" y="16698"/>
                </a:lnTo>
                <a:lnTo>
                  <a:pt x="65942" y="17076"/>
                </a:lnTo>
                <a:lnTo>
                  <a:pt x="66320" y="17547"/>
                </a:lnTo>
                <a:lnTo>
                  <a:pt x="66414" y="17830"/>
                </a:lnTo>
                <a:lnTo>
                  <a:pt x="66508" y="18113"/>
                </a:lnTo>
                <a:lnTo>
                  <a:pt x="65848" y="17170"/>
                </a:lnTo>
                <a:lnTo>
                  <a:pt x="65093" y="16321"/>
                </a:lnTo>
                <a:close/>
                <a:moveTo>
                  <a:pt x="72074" y="36226"/>
                </a:moveTo>
                <a:lnTo>
                  <a:pt x="71791" y="37547"/>
                </a:lnTo>
                <a:lnTo>
                  <a:pt x="71603" y="38773"/>
                </a:lnTo>
                <a:lnTo>
                  <a:pt x="71320" y="40000"/>
                </a:lnTo>
                <a:lnTo>
                  <a:pt x="70754" y="41509"/>
                </a:lnTo>
                <a:lnTo>
                  <a:pt x="70942" y="40283"/>
                </a:lnTo>
                <a:lnTo>
                  <a:pt x="71225" y="38962"/>
                </a:lnTo>
                <a:lnTo>
                  <a:pt x="72074" y="36226"/>
                </a:lnTo>
                <a:close/>
                <a:moveTo>
                  <a:pt x="69150" y="44433"/>
                </a:moveTo>
                <a:lnTo>
                  <a:pt x="68867" y="44905"/>
                </a:lnTo>
                <a:lnTo>
                  <a:pt x="68584" y="45377"/>
                </a:lnTo>
                <a:lnTo>
                  <a:pt x="68206" y="45754"/>
                </a:lnTo>
                <a:lnTo>
                  <a:pt x="67923" y="46132"/>
                </a:lnTo>
                <a:lnTo>
                  <a:pt x="68112" y="45754"/>
                </a:lnTo>
                <a:lnTo>
                  <a:pt x="68678" y="45188"/>
                </a:lnTo>
                <a:lnTo>
                  <a:pt x="69150" y="44433"/>
                </a:lnTo>
                <a:close/>
                <a:moveTo>
                  <a:pt x="67357" y="47830"/>
                </a:moveTo>
                <a:lnTo>
                  <a:pt x="66886" y="48584"/>
                </a:lnTo>
                <a:lnTo>
                  <a:pt x="66508" y="48867"/>
                </a:lnTo>
                <a:lnTo>
                  <a:pt x="66414" y="48867"/>
                </a:lnTo>
                <a:lnTo>
                  <a:pt x="66414" y="48773"/>
                </a:lnTo>
                <a:lnTo>
                  <a:pt x="66886" y="48301"/>
                </a:lnTo>
                <a:lnTo>
                  <a:pt x="67357" y="47830"/>
                </a:lnTo>
                <a:close/>
                <a:moveTo>
                  <a:pt x="65093" y="48396"/>
                </a:moveTo>
                <a:lnTo>
                  <a:pt x="65376" y="48490"/>
                </a:lnTo>
                <a:lnTo>
                  <a:pt x="64905" y="49056"/>
                </a:lnTo>
                <a:lnTo>
                  <a:pt x="64622" y="49528"/>
                </a:lnTo>
                <a:lnTo>
                  <a:pt x="64244" y="49811"/>
                </a:lnTo>
                <a:lnTo>
                  <a:pt x="64244" y="49905"/>
                </a:lnTo>
                <a:lnTo>
                  <a:pt x="64056" y="49905"/>
                </a:lnTo>
                <a:lnTo>
                  <a:pt x="64056" y="49811"/>
                </a:lnTo>
                <a:lnTo>
                  <a:pt x="64433" y="49150"/>
                </a:lnTo>
                <a:lnTo>
                  <a:pt x="64622" y="48867"/>
                </a:lnTo>
                <a:lnTo>
                  <a:pt x="64905" y="48584"/>
                </a:lnTo>
                <a:lnTo>
                  <a:pt x="65093" y="48396"/>
                </a:lnTo>
                <a:close/>
                <a:moveTo>
                  <a:pt x="6981" y="52452"/>
                </a:moveTo>
                <a:lnTo>
                  <a:pt x="7170" y="53112"/>
                </a:lnTo>
                <a:lnTo>
                  <a:pt x="7075" y="53018"/>
                </a:lnTo>
                <a:lnTo>
                  <a:pt x="6981" y="52641"/>
                </a:lnTo>
                <a:lnTo>
                  <a:pt x="6981" y="52452"/>
                </a:lnTo>
                <a:close/>
                <a:moveTo>
                  <a:pt x="7736" y="54339"/>
                </a:moveTo>
                <a:lnTo>
                  <a:pt x="7641" y="54433"/>
                </a:lnTo>
                <a:lnTo>
                  <a:pt x="7641" y="54339"/>
                </a:lnTo>
                <a:close/>
                <a:moveTo>
                  <a:pt x="61225" y="55094"/>
                </a:moveTo>
                <a:lnTo>
                  <a:pt x="61037" y="55377"/>
                </a:lnTo>
                <a:lnTo>
                  <a:pt x="60754" y="55471"/>
                </a:lnTo>
                <a:lnTo>
                  <a:pt x="60754" y="55471"/>
                </a:lnTo>
                <a:lnTo>
                  <a:pt x="60942" y="55282"/>
                </a:lnTo>
                <a:lnTo>
                  <a:pt x="61225" y="55094"/>
                </a:lnTo>
                <a:close/>
                <a:moveTo>
                  <a:pt x="6132" y="53867"/>
                </a:moveTo>
                <a:lnTo>
                  <a:pt x="7358" y="55377"/>
                </a:lnTo>
                <a:lnTo>
                  <a:pt x="7641" y="55471"/>
                </a:lnTo>
                <a:lnTo>
                  <a:pt x="7641" y="55471"/>
                </a:lnTo>
                <a:lnTo>
                  <a:pt x="7641" y="55471"/>
                </a:lnTo>
                <a:lnTo>
                  <a:pt x="7830" y="55565"/>
                </a:lnTo>
                <a:lnTo>
                  <a:pt x="8302" y="56414"/>
                </a:lnTo>
                <a:lnTo>
                  <a:pt x="7170" y="55471"/>
                </a:lnTo>
                <a:lnTo>
                  <a:pt x="6509" y="54622"/>
                </a:lnTo>
                <a:lnTo>
                  <a:pt x="6226" y="54245"/>
                </a:lnTo>
                <a:lnTo>
                  <a:pt x="6132" y="53867"/>
                </a:lnTo>
                <a:close/>
                <a:moveTo>
                  <a:pt x="9056" y="56414"/>
                </a:moveTo>
                <a:lnTo>
                  <a:pt x="9245" y="56509"/>
                </a:lnTo>
                <a:lnTo>
                  <a:pt x="9151" y="56509"/>
                </a:lnTo>
                <a:lnTo>
                  <a:pt x="9056" y="56414"/>
                </a:lnTo>
                <a:close/>
                <a:moveTo>
                  <a:pt x="10472" y="56980"/>
                </a:moveTo>
                <a:lnTo>
                  <a:pt x="11321" y="57358"/>
                </a:lnTo>
                <a:lnTo>
                  <a:pt x="11887" y="57735"/>
                </a:lnTo>
                <a:lnTo>
                  <a:pt x="12264" y="58018"/>
                </a:lnTo>
                <a:lnTo>
                  <a:pt x="11604" y="57641"/>
                </a:lnTo>
                <a:lnTo>
                  <a:pt x="11604" y="57641"/>
                </a:lnTo>
                <a:lnTo>
                  <a:pt x="11792" y="58112"/>
                </a:lnTo>
                <a:lnTo>
                  <a:pt x="11604" y="58018"/>
                </a:lnTo>
                <a:lnTo>
                  <a:pt x="11132" y="57452"/>
                </a:lnTo>
                <a:lnTo>
                  <a:pt x="10849" y="57169"/>
                </a:lnTo>
                <a:lnTo>
                  <a:pt x="10472" y="56980"/>
                </a:lnTo>
                <a:close/>
                <a:moveTo>
                  <a:pt x="18019" y="59433"/>
                </a:moveTo>
                <a:lnTo>
                  <a:pt x="18773" y="59810"/>
                </a:lnTo>
                <a:lnTo>
                  <a:pt x="19528" y="60376"/>
                </a:lnTo>
                <a:lnTo>
                  <a:pt x="19056" y="60282"/>
                </a:lnTo>
                <a:lnTo>
                  <a:pt x="18962" y="60188"/>
                </a:lnTo>
                <a:lnTo>
                  <a:pt x="18490" y="59810"/>
                </a:lnTo>
                <a:lnTo>
                  <a:pt x="18019" y="59433"/>
                </a:lnTo>
                <a:close/>
                <a:moveTo>
                  <a:pt x="14528" y="59999"/>
                </a:moveTo>
                <a:lnTo>
                  <a:pt x="14717" y="60093"/>
                </a:lnTo>
                <a:lnTo>
                  <a:pt x="14905" y="60188"/>
                </a:lnTo>
                <a:lnTo>
                  <a:pt x="15188" y="60471"/>
                </a:lnTo>
                <a:lnTo>
                  <a:pt x="15283" y="60565"/>
                </a:lnTo>
                <a:lnTo>
                  <a:pt x="15188" y="60565"/>
                </a:lnTo>
                <a:lnTo>
                  <a:pt x="14528" y="59999"/>
                </a:lnTo>
                <a:close/>
                <a:moveTo>
                  <a:pt x="49339" y="60188"/>
                </a:moveTo>
                <a:lnTo>
                  <a:pt x="48395" y="60565"/>
                </a:lnTo>
                <a:lnTo>
                  <a:pt x="47924" y="60754"/>
                </a:lnTo>
                <a:lnTo>
                  <a:pt x="47452" y="60754"/>
                </a:lnTo>
                <a:lnTo>
                  <a:pt x="47924" y="60471"/>
                </a:lnTo>
                <a:lnTo>
                  <a:pt x="48301" y="60282"/>
                </a:lnTo>
                <a:lnTo>
                  <a:pt x="49056" y="60188"/>
                </a:lnTo>
                <a:close/>
                <a:moveTo>
                  <a:pt x="19245" y="60565"/>
                </a:moveTo>
                <a:lnTo>
                  <a:pt x="19811" y="60659"/>
                </a:lnTo>
                <a:lnTo>
                  <a:pt x="20566" y="61037"/>
                </a:lnTo>
                <a:lnTo>
                  <a:pt x="20566" y="61037"/>
                </a:lnTo>
                <a:lnTo>
                  <a:pt x="19811" y="60848"/>
                </a:lnTo>
                <a:lnTo>
                  <a:pt x="19245" y="60565"/>
                </a:lnTo>
                <a:close/>
                <a:moveTo>
                  <a:pt x="47075" y="61226"/>
                </a:moveTo>
                <a:lnTo>
                  <a:pt x="46792" y="61414"/>
                </a:lnTo>
                <a:lnTo>
                  <a:pt x="46697" y="61509"/>
                </a:lnTo>
                <a:lnTo>
                  <a:pt x="46792" y="61603"/>
                </a:lnTo>
                <a:lnTo>
                  <a:pt x="47263" y="61603"/>
                </a:lnTo>
                <a:lnTo>
                  <a:pt x="47641" y="61509"/>
                </a:lnTo>
                <a:lnTo>
                  <a:pt x="46886" y="61792"/>
                </a:lnTo>
                <a:lnTo>
                  <a:pt x="46131" y="61886"/>
                </a:lnTo>
                <a:lnTo>
                  <a:pt x="46131" y="61980"/>
                </a:lnTo>
                <a:lnTo>
                  <a:pt x="46037" y="61980"/>
                </a:lnTo>
                <a:lnTo>
                  <a:pt x="45660" y="61697"/>
                </a:lnTo>
                <a:lnTo>
                  <a:pt x="46320" y="61320"/>
                </a:lnTo>
                <a:lnTo>
                  <a:pt x="47075" y="61226"/>
                </a:lnTo>
                <a:close/>
                <a:moveTo>
                  <a:pt x="24151" y="63678"/>
                </a:moveTo>
                <a:lnTo>
                  <a:pt x="24905" y="63961"/>
                </a:lnTo>
                <a:lnTo>
                  <a:pt x="25754" y="64244"/>
                </a:lnTo>
                <a:lnTo>
                  <a:pt x="25188" y="64244"/>
                </a:lnTo>
                <a:lnTo>
                  <a:pt x="24151" y="64150"/>
                </a:lnTo>
                <a:lnTo>
                  <a:pt x="23773" y="64056"/>
                </a:lnTo>
                <a:lnTo>
                  <a:pt x="23585" y="63961"/>
                </a:lnTo>
                <a:lnTo>
                  <a:pt x="23585" y="63867"/>
                </a:lnTo>
                <a:lnTo>
                  <a:pt x="23585" y="63773"/>
                </a:lnTo>
                <a:lnTo>
                  <a:pt x="24151" y="63678"/>
                </a:lnTo>
                <a:close/>
                <a:moveTo>
                  <a:pt x="34811" y="64622"/>
                </a:moveTo>
                <a:lnTo>
                  <a:pt x="35094" y="64810"/>
                </a:lnTo>
                <a:lnTo>
                  <a:pt x="35377" y="64905"/>
                </a:lnTo>
                <a:lnTo>
                  <a:pt x="34622" y="64999"/>
                </a:lnTo>
                <a:lnTo>
                  <a:pt x="34056" y="64999"/>
                </a:lnTo>
                <a:lnTo>
                  <a:pt x="34056" y="64905"/>
                </a:lnTo>
                <a:lnTo>
                  <a:pt x="34811" y="64622"/>
                </a:lnTo>
                <a:close/>
                <a:moveTo>
                  <a:pt x="46414" y="63773"/>
                </a:moveTo>
                <a:lnTo>
                  <a:pt x="46131" y="64056"/>
                </a:lnTo>
                <a:lnTo>
                  <a:pt x="44433" y="64716"/>
                </a:lnTo>
                <a:lnTo>
                  <a:pt x="43962" y="64905"/>
                </a:lnTo>
                <a:lnTo>
                  <a:pt x="44150" y="64810"/>
                </a:lnTo>
                <a:lnTo>
                  <a:pt x="42641" y="64999"/>
                </a:lnTo>
                <a:lnTo>
                  <a:pt x="42924" y="64810"/>
                </a:lnTo>
                <a:lnTo>
                  <a:pt x="43207" y="64622"/>
                </a:lnTo>
                <a:lnTo>
                  <a:pt x="42358" y="64905"/>
                </a:lnTo>
                <a:lnTo>
                  <a:pt x="43113" y="64622"/>
                </a:lnTo>
                <a:lnTo>
                  <a:pt x="45377" y="63867"/>
                </a:lnTo>
                <a:lnTo>
                  <a:pt x="44999" y="64150"/>
                </a:lnTo>
                <a:lnTo>
                  <a:pt x="44622" y="64433"/>
                </a:lnTo>
                <a:lnTo>
                  <a:pt x="46414" y="63773"/>
                </a:lnTo>
                <a:close/>
                <a:moveTo>
                  <a:pt x="39905" y="64622"/>
                </a:moveTo>
                <a:lnTo>
                  <a:pt x="39811" y="64716"/>
                </a:lnTo>
                <a:lnTo>
                  <a:pt x="39622" y="64810"/>
                </a:lnTo>
                <a:lnTo>
                  <a:pt x="38962" y="64999"/>
                </a:lnTo>
                <a:lnTo>
                  <a:pt x="38207" y="65093"/>
                </a:lnTo>
                <a:lnTo>
                  <a:pt x="37641" y="65093"/>
                </a:lnTo>
                <a:lnTo>
                  <a:pt x="39056" y="64810"/>
                </a:lnTo>
                <a:lnTo>
                  <a:pt x="39528" y="64716"/>
                </a:lnTo>
                <a:lnTo>
                  <a:pt x="39905" y="64622"/>
                </a:lnTo>
                <a:close/>
                <a:moveTo>
                  <a:pt x="42829" y="64056"/>
                </a:moveTo>
                <a:lnTo>
                  <a:pt x="42452" y="64244"/>
                </a:lnTo>
                <a:lnTo>
                  <a:pt x="42263" y="64433"/>
                </a:lnTo>
                <a:lnTo>
                  <a:pt x="41980" y="64622"/>
                </a:lnTo>
                <a:lnTo>
                  <a:pt x="41886" y="64999"/>
                </a:lnTo>
                <a:lnTo>
                  <a:pt x="42263" y="64999"/>
                </a:lnTo>
                <a:lnTo>
                  <a:pt x="40094" y="65282"/>
                </a:lnTo>
                <a:lnTo>
                  <a:pt x="40848" y="64999"/>
                </a:lnTo>
                <a:lnTo>
                  <a:pt x="41131" y="64810"/>
                </a:lnTo>
                <a:lnTo>
                  <a:pt x="41131" y="64716"/>
                </a:lnTo>
                <a:lnTo>
                  <a:pt x="41037" y="64622"/>
                </a:lnTo>
                <a:lnTo>
                  <a:pt x="40754" y="64622"/>
                </a:lnTo>
                <a:lnTo>
                  <a:pt x="40282" y="64527"/>
                </a:lnTo>
                <a:lnTo>
                  <a:pt x="40188" y="64433"/>
                </a:lnTo>
                <a:lnTo>
                  <a:pt x="41509" y="64339"/>
                </a:lnTo>
                <a:lnTo>
                  <a:pt x="42829" y="64056"/>
                </a:lnTo>
                <a:close/>
                <a:moveTo>
                  <a:pt x="15660" y="60376"/>
                </a:moveTo>
                <a:lnTo>
                  <a:pt x="16887" y="61131"/>
                </a:lnTo>
                <a:lnTo>
                  <a:pt x="17924" y="62075"/>
                </a:lnTo>
                <a:lnTo>
                  <a:pt x="17924" y="61792"/>
                </a:lnTo>
                <a:lnTo>
                  <a:pt x="17830" y="61603"/>
                </a:lnTo>
                <a:lnTo>
                  <a:pt x="19056" y="61980"/>
                </a:lnTo>
                <a:lnTo>
                  <a:pt x="20283" y="62358"/>
                </a:lnTo>
                <a:lnTo>
                  <a:pt x="20849" y="62546"/>
                </a:lnTo>
                <a:lnTo>
                  <a:pt x="21415" y="62735"/>
                </a:lnTo>
                <a:lnTo>
                  <a:pt x="21886" y="63018"/>
                </a:lnTo>
                <a:lnTo>
                  <a:pt x="22358" y="63395"/>
                </a:lnTo>
                <a:lnTo>
                  <a:pt x="21509" y="63301"/>
                </a:lnTo>
                <a:lnTo>
                  <a:pt x="22547" y="63867"/>
                </a:lnTo>
                <a:lnTo>
                  <a:pt x="23868" y="64339"/>
                </a:lnTo>
                <a:lnTo>
                  <a:pt x="25471" y="64905"/>
                </a:lnTo>
                <a:lnTo>
                  <a:pt x="27169" y="65282"/>
                </a:lnTo>
                <a:lnTo>
                  <a:pt x="26603" y="65282"/>
                </a:lnTo>
                <a:lnTo>
                  <a:pt x="27075" y="65942"/>
                </a:lnTo>
                <a:lnTo>
                  <a:pt x="26886" y="65942"/>
                </a:lnTo>
                <a:lnTo>
                  <a:pt x="26603" y="65848"/>
                </a:lnTo>
                <a:lnTo>
                  <a:pt x="25849" y="65659"/>
                </a:lnTo>
                <a:lnTo>
                  <a:pt x="25283" y="65471"/>
                </a:lnTo>
                <a:lnTo>
                  <a:pt x="25188" y="65376"/>
                </a:lnTo>
                <a:lnTo>
                  <a:pt x="25754" y="65376"/>
                </a:lnTo>
                <a:lnTo>
                  <a:pt x="26226" y="65471"/>
                </a:lnTo>
                <a:lnTo>
                  <a:pt x="26320" y="65282"/>
                </a:lnTo>
                <a:lnTo>
                  <a:pt x="26320" y="65188"/>
                </a:lnTo>
                <a:lnTo>
                  <a:pt x="26226" y="65093"/>
                </a:lnTo>
                <a:lnTo>
                  <a:pt x="25660" y="65093"/>
                </a:lnTo>
                <a:lnTo>
                  <a:pt x="25188" y="65188"/>
                </a:lnTo>
                <a:lnTo>
                  <a:pt x="24528" y="65376"/>
                </a:lnTo>
                <a:lnTo>
                  <a:pt x="24528" y="65376"/>
                </a:lnTo>
                <a:lnTo>
                  <a:pt x="25000" y="65093"/>
                </a:lnTo>
                <a:lnTo>
                  <a:pt x="23679" y="64905"/>
                </a:lnTo>
                <a:lnTo>
                  <a:pt x="22547" y="64716"/>
                </a:lnTo>
                <a:lnTo>
                  <a:pt x="21603" y="64339"/>
                </a:lnTo>
                <a:lnTo>
                  <a:pt x="20660" y="63867"/>
                </a:lnTo>
                <a:lnTo>
                  <a:pt x="20943" y="63867"/>
                </a:lnTo>
                <a:lnTo>
                  <a:pt x="20377" y="63773"/>
                </a:lnTo>
                <a:lnTo>
                  <a:pt x="19339" y="63678"/>
                </a:lnTo>
                <a:lnTo>
                  <a:pt x="18868" y="63490"/>
                </a:lnTo>
                <a:lnTo>
                  <a:pt x="18396" y="63301"/>
                </a:lnTo>
                <a:lnTo>
                  <a:pt x="18585" y="63207"/>
                </a:lnTo>
                <a:lnTo>
                  <a:pt x="18868" y="63301"/>
                </a:lnTo>
                <a:lnTo>
                  <a:pt x="18019" y="62735"/>
                </a:lnTo>
                <a:lnTo>
                  <a:pt x="16981" y="62075"/>
                </a:lnTo>
                <a:lnTo>
                  <a:pt x="14811" y="60471"/>
                </a:lnTo>
                <a:lnTo>
                  <a:pt x="16415" y="61414"/>
                </a:lnTo>
                <a:lnTo>
                  <a:pt x="15660" y="60376"/>
                </a:lnTo>
                <a:close/>
                <a:moveTo>
                  <a:pt x="28867" y="65659"/>
                </a:moveTo>
                <a:lnTo>
                  <a:pt x="30660" y="65942"/>
                </a:lnTo>
                <a:lnTo>
                  <a:pt x="32547" y="66131"/>
                </a:lnTo>
                <a:lnTo>
                  <a:pt x="32075" y="66225"/>
                </a:lnTo>
                <a:lnTo>
                  <a:pt x="31320" y="66225"/>
                </a:lnTo>
                <a:lnTo>
                  <a:pt x="30566" y="66131"/>
                </a:lnTo>
                <a:lnTo>
                  <a:pt x="28867" y="65659"/>
                </a:lnTo>
                <a:close/>
                <a:moveTo>
                  <a:pt x="39150" y="0"/>
                </a:moveTo>
                <a:lnTo>
                  <a:pt x="39528" y="283"/>
                </a:lnTo>
                <a:lnTo>
                  <a:pt x="39622" y="378"/>
                </a:lnTo>
                <a:lnTo>
                  <a:pt x="41509" y="1038"/>
                </a:lnTo>
                <a:lnTo>
                  <a:pt x="40943" y="1132"/>
                </a:lnTo>
                <a:lnTo>
                  <a:pt x="40282" y="1227"/>
                </a:lnTo>
                <a:lnTo>
                  <a:pt x="38962" y="1038"/>
                </a:lnTo>
                <a:lnTo>
                  <a:pt x="37547" y="849"/>
                </a:lnTo>
                <a:lnTo>
                  <a:pt x="36320" y="661"/>
                </a:lnTo>
                <a:lnTo>
                  <a:pt x="36415" y="755"/>
                </a:lnTo>
                <a:lnTo>
                  <a:pt x="36415" y="849"/>
                </a:lnTo>
                <a:lnTo>
                  <a:pt x="35943" y="944"/>
                </a:lnTo>
                <a:lnTo>
                  <a:pt x="34150" y="1132"/>
                </a:lnTo>
                <a:lnTo>
                  <a:pt x="31698" y="1132"/>
                </a:lnTo>
                <a:lnTo>
                  <a:pt x="30660" y="1227"/>
                </a:lnTo>
                <a:lnTo>
                  <a:pt x="29716" y="1321"/>
                </a:lnTo>
                <a:lnTo>
                  <a:pt x="30377" y="1416"/>
                </a:lnTo>
                <a:lnTo>
                  <a:pt x="31037" y="1510"/>
                </a:lnTo>
                <a:lnTo>
                  <a:pt x="30094" y="1699"/>
                </a:lnTo>
                <a:lnTo>
                  <a:pt x="28773" y="2076"/>
                </a:lnTo>
                <a:lnTo>
                  <a:pt x="27924" y="2359"/>
                </a:lnTo>
                <a:lnTo>
                  <a:pt x="27924" y="2453"/>
                </a:lnTo>
                <a:lnTo>
                  <a:pt x="28207" y="2453"/>
                </a:lnTo>
                <a:lnTo>
                  <a:pt x="26509" y="3019"/>
                </a:lnTo>
                <a:lnTo>
                  <a:pt x="26792" y="2831"/>
                </a:lnTo>
                <a:lnTo>
                  <a:pt x="26792" y="2831"/>
                </a:lnTo>
                <a:lnTo>
                  <a:pt x="25660" y="2925"/>
                </a:lnTo>
                <a:lnTo>
                  <a:pt x="25754" y="2831"/>
                </a:lnTo>
                <a:lnTo>
                  <a:pt x="25377" y="2925"/>
                </a:lnTo>
                <a:lnTo>
                  <a:pt x="24905" y="3208"/>
                </a:lnTo>
                <a:lnTo>
                  <a:pt x="24056" y="3774"/>
                </a:lnTo>
                <a:lnTo>
                  <a:pt x="22264" y="4340"/>
                </a:lnTo>
                <a:lnTo>
                  <a:pt x="20471" y="5095"/>
                </a:lnTo>
                <a:lnTo>
                  <a:pt x="18679" y="5755"/>
                </a:lnTo>
                <a:lnTo>
                  <a:pt x="16981" y="6604"/>
                </a:lnTo>
                <a:lnTo>
                  <a:pt x="17453" y="6604"/>
                </a:lnTo>
                <a:lnTo>
                  <a:pt x="17830" y="6415"/>
                </a:lnTo>
                <a:lnTo>
                  <a:pt x="18868" y="6038"/>
                </a:lnTo>
                <a:lnTo>
                  <a:pt x="19905" y="5661"/>
                </a:lnTo>
                <a:lnTo>
                  <a:pt x="20377" y="5472"/>
                </a:lnTo>
                <a:lnTo>
                  <a:pt x="20943" y="5378"/>
                </a:lnTo>
                <a:lnTo>
                  <a:pt x="20943" y="5378"/>
                </a:lnTo>
                <a:lnTo>
                  <a:pt x="19528" y="6038"/>
                </a:lnTo>
                <a:lnTo>
                  <a:pt x="19528" y="6038"/>
                </a:lnTo>
                <a:lnTo>
                  <a:pt x="20094" y="5944"/>
                </a:lnTo>
                <a:lnTo>
                  <a:pt x="18396" y="7076"/>
                </a:lnTo>
                <a:lnTo>
                  <a:pt x="20849" y="6038"/>
                </a:lnTo>
                <a:lnTo>
                  <a:pt x="23396" y="5095"/>
                </a:lnTo>
                <a:lnTo>
                  <a:pt x="26037" y="4246"/>
                </a:lnTo>
                <a:lnTo>
                  <a:pt x="28679" y="3397"/>
                </a:lnTo>
                <a:lnTo>
                  <a:pt x="28301" y="3491"/>
                </a:lnTo>
                <a:lnTo>
                  <a:pt x="28773" y="3208"/>
                </a:lnTo>
                <a:lnTo>
                  <a:pt x="30283" y="2736"/>
                </a:lnTo>
                <a:lnTo>
                  <a:pt x="29905" y="2831"/>
                </a:lnTo>
                <a:lnTo>
                  <a:pt x="29056" y="2831"/>
                </a:lnTo>
                <a:lnTo>
                  <a:pt x="28584" y="2642"/>
                </a:lnTo>
                <a:lnTo>
                  <a:pt x="30566" y="2548"/>
                </a:lnTo>
                <a:lnTo>
                  <a:pt x="32641" y="2548"/>
                </a:lnTo>
                <a:lnTo>
                  <a:pt x="37264" y="2831"/>
                </a:lnTo>
                <a:lnTo>
                  <a:pt x="39528" y="3019"/>
                </a:lnTo>
                <a:lnTo>
                  <a:pt x="43490" y="3019"/>
                </a:lnTo>
                <a:lnTo>
                  <a:pt x="44339" y="2831"/>
                </a:lnTo>
                <a:lnTo>
                  <a:pt x="45094" y="2736"/>
                </a:lnTo>
                <a:lnTo>
                  <a:pt x="45943" y="3114"/>
                </a:lnTo>
                <a:lnTo>
                  <a:pt x="46886" y="3397"/>
                </a:lnTo>
                <a:lnTo>
                  <a:pt x="48678" y="3963"/>
                </a:lnTo>
                <a:lnTo>
                  <a:pt x="50565" y="4434"/>
                </a:lnTo>
                <a:lnTo>
                  <a:pt x="51509" y="4717"/>
                </a:lnTo>
                <a:lnTo>
                  <a:pt x="52358" y="5189"/>
                </a:lnTo>
                <a:lnTo>
                  <a:pt x="51792" y="4812"/>
                </a:lnTo>
                <a:lnTo>
                  <a:pt x="53584" y="5849"/>
                </a:lnTo>
                <a:lnTo>
                  <a:pt x="55376" y="6981"/>
                </a:lnTo>
                <a:lnTo>
                  <a:pt x="56320" y="7642"/>
                </a:lnTo>
                <a:lnTo>
                  <a:pt x="57169" y="8302"/>
                </a:lnTo>
                <a:lnTo>
                  <a:pt x="57924" y="9057"/>
                </a:lnTo>
                <a:lnTo>
                  <a:pt x="58678" y="9906"/>
                </a:lnTo>
                <a:lnTo>
                  <a:pt x="62357" y="14057"/>
                </a:lnTo>
                <a:lnTo>
                  <a:pt x="64622" y="16887"/>
                </a:lnTo>
                <a:lnTo>
                  <a:pt x="66697" y="19623"/>
                </a:lnTo>
                <a:lnTo>
                  <a:pt x="66603" y="19151"/>
                </a:lnTo>
                <a:lnTo>
                  <a:pt x="66603" y="18774"/>
                </a:lnTo>
                <a:lnTo>
                  <a:pt x="67357" y="20472"/>
                </a:lnTo>
                <a:lnTo>
                  <a:pt x="68772" y="23962"/>
                </a:lnTo>
                <a:lnTo>
                  <a:pt x="68867" y="24151"/>
                </a:lnTo>
                <a:lnTo>
                  <a:pt x="69810" y="26792"/>
                </a:lnTo>
                <a:lnTo>
                  <a:pt x="70565" y="29245"/>
                </a:lnTo>
                <a:lnTo>
                  <a:pt x="70754" y="30283"/>
                </a:lnTo>
                <a:lnTo>
                  <a:pt x="70848" y="31037"/>
                </a:lnTo>
                <a:lnTo>
                  <a:pt x="70848" y="31604"/>
                </a:lnTo>
                <a:lnTo>
                  <a:pt x="70754" y="31792"/>
                </a:lnTo>
                <a:lnTo>
                  <a:pt x="70565" y="31887"/>
                </a:lnTo>
                <a:lnTo>
                  <a:pt x="69433" y="36698"/>
                </a:lnTo>
                <a:lnTo>
                  <a:pt x="68206" y="41698"/>
                </a:lnTo>
                <a:lnTo>
                  <a:pt x="68584" y="41037"/>
                </a:lnTo>
                <a:lnTo>
                  <a:pt x="68961" y="40188"/>
                </a:lnTo>
                <a:lnTo>
                  <a:pt x="69244" y="40471"/>
                </a:lnTo>
                <a:lnTo>
                  <a:pt x="69244" y="40849"/>
                </a:lnTo>
                <a:lnTo>
                  <a:pt x="69244" y="41226"/>
                </a:lnTo>
                <a:lnTo>
                  <a:pt x="69055" y="41698"/>
                </a:lnTo>
                <a:lnTo>
                  <a:pt x="68489" y="42924"/>
                </a:lnTo>
                <a:lnTo>
                  <a:pt x="67735" y="44150"/>
                </a:lnTo>
                <a:lnTo>
                  <a:pt x="66791" y="45377"/>
                </a:lnTo>
                <a:lnTo>
                  <a:pt x="65942" y="46509"/>
                </a:lnTo>
                <a:lnTo>
                  <a:pt x="64716" y="47924"/>
                </a:lnTo>
                <a:lnTo>
                  <a:pt x="65565" y="47641"/>
                </a:lnTo>
                <a:lnTo>
                  <a:pt x="65093" y="48301"/>
                </a:lnTo>
                <a:lnTo>
                  <a:pt x="64433" y="48962"/>
                </a:lnTo>
                <a:lnTo>
                  <a:pt x="63112" y="50188"/>
                </a:lnTo>
                <a:lnTo>
                  <a:pt x="63678" y="48962"/>
                </a:lnTo>
                <a:lnTo>
                  <a:pt x="64244" y="47641"/>
                </a:lnTo>
                <a:lnTo>
                  <a:pt x="65754" y="44811"/>
                </a:lnTo>
                <a:lnTo>
                  <a:pt x="67169" y="42169"/>
                </a:lnTo>
                <a:lnTo>
                  <a:pt x="67735" y="41037"/>
                </a:lnTo>
                <a:lnTo>
                  <a:pt x="68206" y="40094"/>
                </a:lnTo>
                <a:lnTo>
                  <a:pt x="68206" y="39811"/>
                </a:lnTo>
                <a:lnTo>
                  <a:pt x="68301" y="39622"/>
                </a:lnTo>
                <a:lnTo>
                  <a:pt x="68301" y="39717"/>
                </a:lnTo>
                <a:lnTo>
                  <a:pt x="68395" y="39339"/>
                </a:lnTo>
                <a:lnTo>
                  <a:pt x="68772" y="37735"/>
                </a:lnTo>
                <a:lnTo>
                  <a:pt x="69055" y="36037"/>
                </a:lnTo>
                <a:lnTo>
                  <a:pt x="69150" y="32924"/>
                </a:lnTo>
                <a:lnTo>
                  <a:pt x="69150" y="30849"/>
                </a:lnTo>
                <a:lnTo>
                  <a:pt x="69150" y="28679"/>
                </a:lnTo>
                <a:lnTo>
                  <a:pt x="68961" y="28773"/>
                </a:lnTo>
                <a:lnTo>
                  <a:pt x="68961" y="29056"/>
                </a:lnTo>
                <a:lnTo>
                  <a:pt x="68678" y="28302"/>
                </a:lnTo>
                <a:lnTo>
                  <a:pt x="68395" y="27453"/>
                </a:lnTo>
                <a:lnTo>
                  <a:pt x="68018" y="25755"/>
                </a:lnTo>
                <a:lnTo>
                  <a:pt x="67923" y="25283"/>
                </a:lnTo>
                <a:lnTo>
                  <a:pt x="67923" y="25472"/>
                </a:lnTo>
                <a:lnTo>
                  <a:pt x="67546" y="24906"/>
                </a:lnTo>
                <a:lnTo>
                  <a:pt x="67074" y="24245"/>
                </a:lnTo>
                <a:lnTo>
                  <a:pt x="66980" y="24057"/>
                </a:lnTo>
                <a:lnTo>
                  <a:pt x="65471" y="22264"/>
                </a:lnTo>
                <a:lnTo>
                  <a:pt x="64810" y="21415"/>
                </a:lnTo>
                <a:lnTo>
                  <a:pt x="64339" y="20755"/>
                </a:lnTo>
                <a:lnTo>
                  <a:pt x="64622" y="20943"/>
                </a:lnTo>
                <a:lnTo>
                  <a:pt x="64527" y="20755"/>
                </a:lnTo>
                <a:lnTo>
                  <a:pt x="64339" y="20472"/>
                </a:lnTo>
                <a:lnTo>
                  <a:pt x="63301" y="19434"/>
                </a:lnTo>
                <a:lnTo>
                  <a:pt x="62357" y="18585"/>
                </a:lnTo>
                <a:lnTo>
                  <a:pt x="62452" y="18679"/>
                </a:lnTo>
                <a:lnTo>
                  <a:pt x="62357" y="18868"/>
                </a:lnTo>
                <a:lnTo>
                  <a:pt x="61508" y="18019"/>
                </a:lnTo>
                <a:lnTo>
                  <a:pt x="61791" y="18396"/>
                </a:lnTo>
                <a:lnTo>
                  <a:pt x="60848" y="17547"/>
                </a:lnTo>
                <a:lnTo>
                  <a:pt x="60471" y="17076"/>
                </a:lnTo>
                <a:lnTo>
                  <a:pt x="60471" y="16981"/>
                </a:lnTo>
                <a:lnTo>
                  <a:pt x="60565" y="17076"/>
                </a:lnTo>
                <a:lnTo>
                  <a:pt x="61225" y="17547"/>
                </a:lnTo>
                <a:lnTo>
                  <a:pt x="58961" y="15566"/>
                </a:lnTo>
                <a:lnTo>
                  <a:pt x="59527" y="16227"/>
                </a:lnTo>
                <a:lnTo>
                  <a:pt x="58584" y="15566"/>
                </a:lnTo>
                <a:lnTo>
                  <a:pt x="57641" y="14906"/>
                </a:lnTo>
                <a:lnTo>
                  <a:pt x="57546" y="15000"/>
                </a:lnTo>
                <a:lnTo>
                  <a:pt x="57452" y="15094"/>
                </a:lnTo>
                <a:lnTo>
                  <a:pt x="58301" y="15660"/>
                </a:lnTo>
                <a:lnTo>
                  <a:pt x="59056" y="16227"/>
                </a:lnTo>
                <a:lnTo>
                  <a:pt x="60471" y="17547"/>
                </a:lnTo>
                <a:lnTo>
                  <a:pt x="61886" y="18774"/>
                </a:lnTo>
                <a:lnTo>
                  <a:pt x="62640" y="19340"/>
                </a:lnTo>
                <a:lnTo>
                  <a:pt x="63395" y="19906"/>
                </a:lnTo>
                <a:lnTo>
                  <a:pt x="62829" y="19528"/>
                </a:lnTo>
                <a:lnTo>
                  <a:pt x="62074" y="19057"/>
                </a:lnTo>
                <a:lnTo>
                  <a:pt x="62074" y="19245"/>
                </a:lnTo>
                <a:lnTo>
                  <a:pt x="62357" y="19717"/>
                </a:lnTo>
                <a:lnTo>
                  <a:pt x="63584" y="21415"/>
                </a:lnTo>
                <a:lnTo>
                  <a:pt x="65093" y="23207"/>
                </a:lnTo>
                <a:lnTo>
                  <a:pt x="65754" y="23962"/>
                </a:lnTo>
                <a:lnTo>
                  <a:pt x="66225" y="24434"/>
                </a:lnTo>
                <a:lnTo>
                  <a:pt x="66414" y="24528"/>
                </a:lnTo>
                <a:lnTo>
                  <a:pt x="66320" y="24057"/>
                </a:lnTo>
                <a:lnTo>
                  <a:pt x="66697" y="24906"/>
                </a:lnTo>
                <a:lnTo>
                  <a:pt x="67074" y="26038"/>
                </a:lnTo>
                <a:lnTo>
                  <a:pt x="66414" y="24811"/>
                </a:lnTo>
                <a:lnTo>
                  <a:pt x="66791" y="25566"/>
                </a:lnTo>
                <a:lnTo>
                  <a:pt x="67169" y="26321"/>
                </a:lnTo>
                <a:lnTo>
                  <a:pt x="67263" y="26415"/>
                </a:lnTo>
                <a:lnTo>
                  <a:pt x="67923" y="28679"/>
                </a:lnTo>
                <a:lnTo>
                  <a:pt x="68206" y="29339"/>
                </a:lnTo>
                <a:lnTo>
                  <a:pt x="68678" y="30471"/>
                </a:lnTo>
                <a:lnTo>
                  <a:pt x="68772" y="30660"/>
                </a:lnTo>
                <a:lnTo>
                  <a:pt x="68678" y="30660"/>
                </a:lnTo>
                <a:lnTo>
                  <a:pt x="68395" y="30377"/>
                </a:lnTo>
                <a:lnTo>
                  <a:pt x="68206" y="30094"/>
                </a:lnTo>
                <a:lnTo>
                  <a:pt x="68206" y="30566"/>
                </a:lnTo>
                <a:lnTo>
                  <a:pt x="68301" y="31037"/>
                </a:lnTo>
                <a:lnTo>
                  <a:pt x="68395" y="31509"/>
                </a:lnTo>
                <a:lnTo>
                  <a:pt x="68395" y="31887"/>
                </a:lnTo>
                <a:lnTo>
                  <a:pt x="68301" y="31792"/>
                </a:lnTo>
                <a:lnTo>
                  <a:pt x="68301" y="31698"/>
                </a:lnTo>
                <a:lnTo>
                  <a:pt x="68301" y="31415"/>
                </a:lnTo>
                <a:lnTo>
                  <a:pt x="68018" y="30094"/>
                </a:lnTo>
                <a:lnTo>
                  <a:pt x="67735" y="28868"/>
                </a:lnTo>
                <a:lnTo>
                  <a:pt x="68112" y="31698"/>
                </a:lnTo>
                <a:lnTo>
                  <a:pt x="68206" y="33113"/>
                </a:lnTo>
                <a:lnTo>
                  <a:pt x="68206" y="34528"/>
                </a:lnTo>
                <a:lnTo>
                  <a:pt x="68112" y="35943"/>
                </a:lnTo>
                <a:lnTo>
                  <a:pt x="67923" y="37358"/>
                </a:lnTo>
                <a:lnTo>
                  <a:pt x="67546" y="38679"/>
                </a:lnTo>
                <a:lnTo>
                  <a:pt x="67074" y="40000"/>
                </a:lnTo>
                <a:lnTo>
                  <a:pt x="67263" y="39717"/>
                </a:lnTo>
                <a:lnTo>
                  <a:pt x="67357" y="39622"/>
                </a:lnTo>
                <a:lnTo>
                  <a:pt x="67357" y="39717"/>
                </a:lnTo>
                <a:lnTo>
                  <a:pt x="67263" y="40377"/>
                </a:lnTo>
                <a:lnTo>
                  <a:pt x="66980" y="41226"/>
                </a:lnTo>
                <a:lnTo>
                  <a:pt x="66791" y="41509"/>
                </a:lnTo>
                <a:lnTo>
                  <a:pt x="66697" y="41603"/>
                </a:lnTo>
                <a:lnTo>
                  <a:pt x="66414" y="42075"/>
                </a:lnTo>
                <a:lnTo>
                  <a:pt x="65754" y="43962"/>
                </a:lnTo>
                <a:lnTo>
                  <a:pt x="64905" y="46132"/>
                </a:lnTo>
                <a:lnTo>
                  <a:pt x="64150" y="47547"/>
                </a:lnTo>
                <a:lnTo>
                  <a:pt x="63395" y="48867"/>
                </a:lnTo>
                <a:lnTo>
                  <a:pt x="62546" y="50094"/>
                </a:lnTo>
                <a:lnTo>
                  <a:pt x="61697" y="51320"/>
                </a:lnTo>
                <a:lnTo>
                  <a:pt x="60376" y="52452"/>
                </a:lnTo>
                <a:lnTo>
                  <a:pt x="59810" y="53112"/>
                </a:lnTo>
                <a:lnTo>
                  <a:pt x="59244" y="53773"/>
                </a:lnTo>
                <a:lnTo>
                  <a:pt x="59999" y="53301"/>
                </a:lnTo>
                <a:lnTo>
                  <a:pt x="59905" y="53490"/>
                </a:lnTo>
                <a:lnTo>
                  <a:pt x="58018" y="54999"/>
                </a:lnTo>
                <a:lnTo>
                  <a:pt x="57075" y="55660"/>
                </a:lnTo>
                <a:lnTo>
                  <a:pt x="56037" y="56226"/>
                </a:lnTo>
                <a:lnTo>
                  <a:pt x="57924" y="54716"/>
                </a:lnTo>
                <a:lnTo>
                  <a:pt x="58867" y="53867"/>
                </a:lnTo>
                <a:lnTo>
                  <a:pt x="59716" y="53018"/>
                </a:lnTo>
                <a:lnTo>
                  <a:pt x="58961" y="53679"/>
                </a:lnTo>
                <a:lnTo>
                  <a:pt x="58207" y="54245"/>
                </a:lnTo>
                <a:lnTo>
                  <a:pt x="56603" y="55282"/>
                </a:lnTo>
                <a:lnTo>
                  <a:pt x="54905" y="56226"/>
                </a:lnTo>
                <a:lnTo>
                  <a:pt x="53301" y="57263"/>
                </a:lnTo>
                <a:lnTo>
                  <a:pt x="52735" y="57452"/>
                </a:lnTo>
                <a:lnTo>
                  <a:pt x="51509" y="57924"/>
                </a:lnTo>
                <a:lnTo>
                  <a:pt x="47829" y="59527"/>
                </a:lnTo>
                <a:lnTo>
                  <a:pt x="43962" y="61226"/>
                </a:lnTo>
                <a:lnTo>
                  <a:pt x="42358" y="61886"/>
                </a:lnTo>
                <a:lnTo>
                  <a:pt x="41414" y="62169"/>
                </a:lnTo>
                <a:lnTo>
                  <a:pt x="39433" y="62452"/>
                </a:lnTo>
                <a:lnTo>
                  <a:pt x="37169" y="62641"/>
                </a:lnTo>
                <a:lnTo>
                  <a:pt x="33679" y="62829"/>
                </a:lnTo>
                <a:lnTo>
                  <a:pt x="31226" y="62924"/>
                </a:lnTo>
                <a:lnTo>
                  <a:pt x="29528" y="62924"/>
                </a:lnTo>
                <a:lnTo>
                  <a:pt x="28301" y="62735"/>
                </a:lnTo>
                <a:lnTo>
                  <a:pt x="27075" y="62546"/>
                </a:lnTo>
                <a:lnTo>
                  <a:pt x="25754" y="62263"/>
                </a:lnTo>
                <a:lnTo>
                  <a:pt x="24622" y="61886"/>
                </a:lnTo>
                <a:lnTo>
                  <a:pt x="23396" y="61414"/>
                </a:lnTo>
                <a:lnTo>
                  <a:pt x="21320" y="60565"/>
                </a:lnTo>
                <a:lnTo>
                  <a:pt x="21509" y="60754"/>
                </a:lnTo>
                <a:lnTo>
                  <a:pt x="21698" y="60848"/>
                </a:lnTo>
                <a:lnTo>
                  <a:pt x="22169" y="61131"/>
                </a:lnTo>
                <a:lnTo>
                  <a:pt x="21037" y="60659"/>
                </a:lnTo>
                <a:lnTo>
                  <a:pt x="19434" y="59905"/>
                </a:lnTo>
                <a:lnTo>
                  <a:pt x="15754" y="57924"/>
                </a:lnTo>
                <a:lnTo>
                  <a:pt x="12453" y="56037"/>
                </a:lnTo>
                <a:lnTo>
                  <a:pt x="11415" y="55377"/>
                </a:lnTo>
                <a:lnTo>
                  <a:pt x="11226" y="55188"/>
                </a:lnTo>
                <a:lnTo>
                  <a:pt x="11132" y="55094"/>
                </a:lnTo>
                <a:lnTo>
                  <a:pt x="10377" y="54433"/>
                </a:lnTo>
                <a:lnTo>
                  <a:pt x="9717" y="53679"/>
                </a:lnTo>
                <a:lnTo>
                  <a:pt x="9717" y="53962"/>
                </a:lnTo>
                <a:lnTo>
                  <a:pt x="9622" y="54150"/>
                </a:lnTo>
                <a:lnTo>
                  <a:pt x="9528" y="54245"/>
                </a:lnTo>
                <a:lnTo>
                  <a:pt x="9434" y="54245"/>
                </a:lnTo>
                <a:lnTo>
                  <a:pt x="9151" y="54056"/>
                </a:lnTo>
                <a:lnTo>
                  <a:pt x="8868" y="53679"/>
                </a:lnTo>
                <a:lnTo>
                  <a:pt x="8585" y="53301"/>
                </a:lnTo>
                <a:lnTo>
                  <a:pt x="8302" y="52829"/>
                </a:lnTo>
                <a:lnTo>
                  <a:pt x="8302" y="52546"/>
                </a:lnTo>
                <a:lnTo>
                  <a:pt x="8302" y="52452"/>
                </a:lnTo>
                <a:lnTo>
                  <a:pt x="8396" y="52452"/>
                </a:lnTo>
                <a:lnTo>
                  <a:pt x="7924" y="52263"/>
                </a:lnTo>
                <a:lnTo>
                  <a:pt x="7358" y="51886"/>
                </a:lnTo>
                <a:lnTo>
                  <a:pt x="6038" y="50660"/>
                </a:lnTo>
                <a:lnTo>
                  <a:pt x="5849" y="50377"/>
                </a:lnTo>
                <a:lnTo>
                  <a:pt x="5566" y="50094"/>
                </a:lnTo>
                <a:lnTo>
                  <a:pt x="5566" y="50188"/>
                </a:lnTo>
                <a:lnTo>
                  <a:pt x="4811" y="49339"/>
                </a:lnTo>
                <a:lnTo>
                  <a:pt x="4717" y="49150"/>
                </a:lnTo>
                <a:lnTo>
                  <a:pt x="5189" y="49433"/>
                </a:lnTo>
                <a:lnTo>
                  <a:pt x="5377" y="49528"/>
                </a:lnTo>
                <a:lnTo>
                  <a:pt x="5472" y="49716"/>
                </a:lnTo>
                <a:lnTo>
                  <a:pt x="5660" y="50094"/>
                </a:lnTo>
                <a:lnTo>
                  <a:pt x="5377" y="49056"/>
                </a:lnTo>
                <a:lnTo>
                  <a:pt x="5000" y="48113"/>
                </a:lnTo>
                <a:lnTo>
                  <a:pt x="4057" y="45660"/>
                </a:lnTo>
                <a:lnTo>
                  <a:pt x="3585" y="44150"/>
                </a:lnTo>
                <a:lnTo>
                  <a:pt x="3208" y="42358"/>
                </a:lnTo>
                <a:lnTo>
                  <a:pt x="3396" y="42547"/>
                </a:lnTo>
                <a:lnTo>
                  <a:pt x="3491" y="42452"/>
                </a:lnTo>
                <a:lnTo>
                  <a:pt x="3585" y="42547"/>
                </a:lnTo>
                <a:lnTo>
                  <a:pt x="3774" y="42641"/>
                </a:lnTo>
                <a:lnTo>
                  <a:pt x="3679" y="40849"/>
                </a:lnTo>
                <a:lnTo>
                  <a:pt x="3585" y="38962"/>
                </a:lnTo>
                <a:lnTo>
                  <a:pt x="3679" y="37169"/>
                </a:lnTo>
                <a:lnTo>
                  <a:pt x="3774" y="36320"/>
                </a:lnTo>
                <a:lnTo>
                  <a:pt x="4057" y="35566"/>
                </a:lnTo>
                <a:lnTo>
                  <a:pt x="4434" y="33585"/>
                </a:lnTo>
                <a:lnTo>
                  <a:pt x="4434" y="33962"/>
                </a:lnTo>
                <a:lnTo>
                  <a:pt x="4528" y="34245"/>
                </a:lnTo>
                <a:lnTo>
                  <a:pt x="4717" y="32264"/>
                </a:lnTo>
                <a:lnTo>
                  <a:pt x="5189" y="30283"/>
                </a:lnTo>
                <a:lnTo>
                  <a:pt x="5755" y="28302"/>
                </a:lnTo>
                <a:lnTo>
                  <a:pt x="6604" y="26321"/>
                </a:lnTo>
                <a:lnTo>
                  <a:pt x="7453" y="24340"/>
                </a:lnTo>
                <a:lnTo>
                  <a:pt x="8585" y="22547"/>
                </a:lnTo>
                <a:lnTo>
                  <a:pt x="9717" y="20755"/>
                </a:lnTo>
                <a:lnTo>
                  <a:pt x="10943" y="19245"/>
                </a:lnTo>
                <a:lnTo>
                  <a:pt x="10849" y="19057"/>
                </a:lnTo>
                <a:lnTo>
                  <a:pt x="10849" y="18868"/>
                </a:lnTo>
                <a:lnTo>
                  <a:pt x="11132" y="18396"/>
                </a:lnTo>
                <a:lnTo>
                  <a:pt x="11604" y="17830"/>
                </a:lnTo>
                <a:lnTo>
                  <a:pt x="12264" y="17076"/>
                </a:lnTo>
                <a:lnTo>
                  <a:pt x="14151" y="15472"/>
                </a:lnTo>
                <a:lnTo>
                  <a:pt x="16415" y="13585"/>
                </a:lnTo>
                <a:lnTo>
                  <a:pt x="18868" y="11793"/>
                </a:lnTo>
                <a:lnTo>
                  <a:pt x="21226" y="10095"/>
                </a:lnTo>
                <a:lnTo>
                  <a:pt x="23302" y="8868"/>
                </a:lnTo>
                <a:lnTo>
                  <a:pt x="24717" y="8113"/>
                </a:lnTo>
                <a:lnTo>
                  <a:pt x="24245" y="8491"/>
                </a:lnTo>
                <a:lnTo>
                  <a:pt x="23773" y="8774"/>
                </a:lnTo>
                <a:lnTo>
                  <a:pt x="24811" y="8208"/>
                </a:lnTo>
                <a:lnTo>
                  <a:pt x="25566" y="7830"/>
                </a:lnTo>
                <a:lnTo>
                  <a:pt x="27452" y="6981"/>
                </a:lnTo>
                <a:lnTo>
                  <a:pt x="27264" y="6981"/>
                </a:lnTo>
                <a:lnTo>
                  <a:pt x="26981" y="6887"/>
                </a:lnTo>
                <a:lnTo>
                  <a:pt x="27830" y="6604"/>
                </a:lnTo>
                <a:lnTo>
                  <a:pt x="29056" y="6132"/>
                </a:lnTo>
                <a:lnTo>
                  <a:pt x="28679" y="6415"/>
                </a:lnTo>
                <a:lnTo>
                  <a:pt x="29056" y="6510"/>
                </a:lnTo>
                <a:lnTo>
                  <a:pt x="28962" y="6698"/>
                </a:lnTo>
                <a:lnTo>
                  <a:pt x="30283" y="6227"/>
                </a:lnTo>
                <a:lnTo>
                  <a:pt x="31698" y="5755"/>
                </a:lnTo>
                <a:lnTo>
                  <a:pt x="33113" y="5378"/>
                </a:lnTo>
                <a:lnTo>
                  <a:pt x="33867" y="5189"/>
                </a:lnTo>
                <a:lnTo>
                  <a:pt x="34169" y="5151"/>
                </a:lnTo>
                <a:lnTo>
                  <a:pt x="34169" y="5151"/>
                </a:lnTo>
                <a:lnTo>
                  <a:pt x="34905" y="4906"/>
                </a:lnTo>
                <a:lnTo>
                  <a:pt x="35754" y="4812"/>
                </a:lnTo>
                <a:lnTo>
                  <a:pt x="36603" y="4812"/>
                </a:lnTo>
                <a:lnTo>
                  <a:pt x="37547" y="4717"/>
                </a:lnTo>
                <a:lnTo>
                  <a:pt x="37830" y="4717"/>
                </a:lnTo>
                <a:lnTo>
                  <a:pt x="38396" y="4529"/>
                </a:lnTo>
                <a:lnTo>
                  <a:pt x="38867" y="4340"/>
                </a:lnTo>
                <a:lnTo>
                  <a:pt x="38867" y="4623"/>
                </a:lnTo>
                <a:lnTo>
                  <a:pt x="42735" y="4340"/>
                </a:lnTo>
                <a:lnTo>
                  <a:pt x="43207" y="4529"/>
                </a:lnTo>
                <a:lnTo>
                  <a:pt x="43018" y="4529"/>
                </a:lnTo>
                <a:lnTo>
                  <a:pt x="43867" y="4623"/>
                </a:lnTo>
                <a:lnTo>
                  <a:pt x="44811" y="4434"/>
                </a:lnTo>
                <a:lnTo>
                  <a:pt x="45094" y="4717"/>
                </a:lnTo>
                <a:lnTo>
                  <a:pt x="45754" y="4906"/>
                </a:lnTo>
                <a:lnTo>
                  <a:pt x="47546" y="5189"/>
                </a:lnTo>
                <a:lnTo>
                  <a:pt x="49622" y="5566"/>
                </a:lnTo>
                <a:lnTo>
                  <a:pt x="51131" y="5849"/>
                </a:lnTo>
                <a:lnTo>
                  <a:pt x="51131" y="5849"/>
                </a:lnTo>
                <a:lnTo>
                  <a:pt x="49244" y="5095"/>
                </a:lnTo>
                <a:lnTo>
                  <a:pt x="46886" y="4529"/>
                </a:lnTo>
                <a:lnTo>
                  <a:pt x="44433" y="3963"/>
                </a:lnTo>
                <a:lnTo>
                  <a:pt x="41980" y="3491"/>
                </a:lnTo>
                <a:lnTo>
                  <a:pt x="39528" y="3302"/>
                </a:lnTo>
                <a:lnTo>
                  <a:pt x="37358" y="3208"/>
                </a:lnTo>
                <a:lnTo>
                  <a:pt x="36415" y="3208"/>
                </a:lnTo>
                <a:lnTo>
                  <a:pt x="35565" y="3302"/>
                </a:lnTo>
                <a:lnTo>
                  <a:pt x="34811" y="3491"/>
                </a:lnTo>
                <a:lnTo>
                  <a:pt x="34150" y="3680"/>
                </a:lnTo>
                <a:lnTo>
                  <a:pt x="33490" y="3585"/>
                </a:lnTo>
                <a:lnTo>
                  <a:pt x="32830" y="3491"/>
                </a:lnTo>
                <a:lnTo>
                  <a:pt x="31509" y="3585"/>
                </a:lnTo>
                <a:lnTo>
                  <a:pt x="30000" y="3868"/>
                </a:lnTo>
                <a:lnTo>
                  <a:pt x="28490" y="4246"/>
                </a:lnTo>
                <a:lnTo>
                  <a:pt x="26981" y="4812"/>
                </a:lnTo>
                <a:lnTo>
                  <a:pt x="25471" y="5472"/>
                </a:lnTo>
                <a:lnTo>
                  <a:pt x="23868" y="6321"/>
                </a:lnTo>
                <a:lnTo>
                  <a:pt x="22358" y="7170"/>
                </a:lnTo>
                <a:lnTo>
                  <a:pt x="20849" y="8113"/>
                </a:lnTo>
                <a:lnTo>
                  <a:pt x="19339" y="9151"/>
                </a:lnTo>
                <a:lnTo>
                  <a:pt x="17924" y="10283"/>
                </a:lnTo>
                <a:lnTo>
                  <a:pt x="16604" y="11321"/>
                </a:lnTo>
                <a:lnTo>
                  <a:pt x="14056" y="13491"/>
                </a:lnTo>
                <a:lnTo>
                  <a:pt x="12075" y="15472"/>
                </a:lnTo>
                <a:lnTo>
                  <a:pt x="9717" y="18491"/>
                </a:lnTo>
                <a:lnTo>
                  <a:pt x="10000" y="17830"/>
                </a:lnTo>
                <a:lnTo>
                  <a:pt x="10377" y="17264"/>
                </a:lnTo>
                <a:lnTo>
                  <a:pt x="9717" y="18113"/>
                </a:lnTo>
                <a:lnTo>
                  <a:pt x="9056" y="19057"/>
                </a:lnTo>
                <a:lnTo>
                  <a:pt x="9151" y="19245"/>
                </a:lnTo>
                <a:lnTo>
                  <a:pt x="8396" y="20189"/>
                </a:lnTo>
                <a:lnTo>
                  <a:pt x="9151" y="18774"/>
                </a:lnTo>
                <a:lnTo>
                  <a:pt x="8019" y="20377"/>
                </a:lnTo>
                <a:lnTo>
                  <a:pt x="7075" y="22075"/>
                </a:lnTo>
                <a:lnTo>
                  <a:pt x="6226" y="23868"/>
                </a:lnTo>
                <a:lnTo>
                  <a:pt x="5472" y="25755"/>
                </a:lnTo>
                <a:lnTo>
                  <a:pt x="4151" y="29434"/>
                </a:lnTo>
                <a:lnTo>
                  <a:pt x="2924" y="32924"/>
                </a:lnTo>
                <a:lnTo>
                  <a:pt x="3019" y="33113"/>
                </a:lnTo>
                <a:lnTo>
                  <a:pt x="2924" y="33773"/>
                </a:lnTo>
                <a:lnTo>
                  <a:pt x="2453" y="36509"/>
                </a:lnTo>
                <a:lnTo>
                  <a:pt x="1981" y="39434"/>
                </a:lnTo>
                <a:lnTo>
                  <a:pt x="1981" y="39528"/>
                </a:lnTo>
                <a:lnTo>
                  <a:pt x="1981" y="39905"/>
                </a:lnTo>
                <a:lnTo>
                  <a:pt x="1792" y="41415"/>
                </a:lnTo>
                <a:lnTo>
                  <a:pt x="1698" y="42358"/>
                </a:lnTo>
                <a:lnTo>
                  <a:pt x="1698" y="43301"/>
                </a:lnTo>
                <a:lnTo>
                  <a:pt x="1792" y="44245"/>
                </a:lnTo>
                <a:lnTo>
                  <a:pt x="1887" y="44999"/>
                </a:lnTo>
                <a:lnTo>
                  <a:pt x="2170" y="46603"/>
                </a:lnTo>
                <a:lnTo>
                  <a:pt x="2170" y="46603"/>
                </a:lnTo>
                <a:lnTo>
                  <a:pt x="1887" y="46415"/>
                </a:lnTo>
                <a:lnTo>
                  <a:pt x="1792" y="46320"/>
                </a:lnTo>
                <a:lnTo>
                  <a:pt x="1792" y="46509"/>
                </a:lnTo>
                <a:lnTo>
                  <a:pt x="1981" y="46981"/>
                </a:lnTo>
                <a:lnTo>
                  <a:pt x="1415" y="46132"/>
                </a:lnTo>
                <a:lnTo>
                  <a:pt x="1509" y="46509"/>
                </a:lnTo>
                <a:lnTo>
                  <a:pt x="1321" y="46981"/>
                </a:lnTo>
                <a:lnTo>
                  <a:pt x="472" y="45471"/>
                </a:lnTo>
                <a:lnTo>
                  <a:pt x="377" y="45565"/>
                </a:lnTo>
                <a:lnTo>
                  <a:pt x="283" y="45660"/>
                </a:lnTo>
                <a:lnTo>
                  <a:pt x="189" y="45660"/>
                </a:lnTo>
                <a:lnTo>
                  <a:pt x="0" y="45565"/>
                </a:lnTo>
                <a:lnTo>
                  <a:pt x="0" y="45565"/>
                </a:lnTo>
                <a:lnTo>
                  <a:pt x="1038" y="47924"/>
                </a:lnTo>
                <a:lnTo>
                  <a:pt x="2264" y="50282"/>
                </a:lnTo>
                <a:lnTo>
                  <a:pt x="2075" y="49905"/>
                </a:lnTo>
                <a:lnTo>
                  <a:pt x="2170" y="49528"/>
                </a:lnTo>
                <a:lnTo>
                  <a:pt x="2736" y="50188"/>
                </a:lnTo>
                <a:lnTo>
                  <a:pt x="3208" y="50660"/>
                </a:lnTo>
                <a:lnTo>
                  <a:pt x="3396" y="50943"/>
                </a:lnTo>
                <a:lnTo>
                  <a:pt x="3396" y="51037"/>
                </a:lnTo>
                <a:lnTo>
                  <a:pt x="3302" y="50943"/>
                </a:lnTo>
                <a:lnTo>
                  <a:pt x="3302" y="50943"/>
                </a:lnTo>
                <a:lnTo>
                  <a:pt x="3585" y="51320"/>
                </a:lnTo>
                <a:lnTo>
                  <a:pt x="4623" y="53207"/>
                </a:lnTo>
                <a:lnTo>
                  <a:pt x="5755" y="55094"/>
                </a:lnTo>
                <a:lnTo>
                  <a:pt x="7075" y="56886"/>
                </a:lnTo>
                <a:lnTo>
                  <a:pt x="8585" y="58490"/>
                </a:lnTo>
                <a:lnTo>
                  <a:pt x="10189" y="59999"/>
                </a:lnTo>
                <a:lnTo>
                  <a:pt x="11792" y="61414"/>
                </a:lnTo>
                <a:lnTo>
                  <a:pt x="13585" y="62735"/>
                </a:lnTo>
                <a:lnTo>
                  <a:pt x="15471" y="63867"/>
                </a:lnTo>
                <a:lnTo>
                  <a:pt x="17641" y="64905"/>
                </a:lnTo>
                <a:lnTo>
                  <a:pt x="20000" y="65942"/>
                </a:lnTo>
                <a:lnTo>
                  <a:pt x="22358" y="66697"/>
                </a:lnTo>
                <a:lnTo>
                  <a:pt x="24811" y="67263"/>
                </a:lnTo>
                <a:lnTo>
                  <a:pt x="27264" y="67735"/>
                </a:lnTo>
                <a:lnTo>
                  <a:pt x="29811" y="68018"/>
                </a:lnTo>
                <a:lnTo>
                  <a:pt x="32264" y="68206"/>
                </a:lnTo>
                <a:lnTo>
                  <a:pt x="34811" y="68112"/>
                </a:lnTo>
                <a:lnTo>
                  <a:pt x="36981" y="67829"/>
                </a:lnTo>
                <a:lnTo>
                  <a:pt x="40471" y="67263"/>
                </a:lnTo>
                <a:lnTo>
                  <a:pt x="44056" y="66508"/>
                </a:lnTo>
                <a:lnTo>
                  <a:pt x="45565" y="66131"/>
                </a:lnTo>
                <a:lnTo>
                  <a:pt x="46509" y="65848"/>
                </a:lnTo>
                <a:lnTo>
                  <a:pt x="46509" y="65942"/>
                </a:lnTo>
                <a:lnTo>
                  <a:pt x="48018" y="65376"/>
                </a:lnTo>
                <a:lnTo>
                  <a:pt x="49527" y="64622"/>
                </a:lnTo>
                <a:lnTo>
                  <a:pt x="48867" y="64810"/>
                </a:lnTo>
                <a:lnTo>
                  <a:pt x="50754" y="63773"/>
                </a:lnTo>
                <a:lnTo>
                  <a:pt x="52546" y="62641"/>
                </a:lnTo>
                <a:lnTo>
                  <a:pt x="54244" y="61320"/>
                </a:lnTo>
                <a:lnTo>
                  <a:pt x="56037" y="59810"/>
                </a:lnTo>
                <a:lnTo>
                  <a:pt x="55282" y="60659"/>
                </a:lnTo>
                <a:lnTo>
                  <a:pt x="57263" y="59056"/>
                </a:lnTo>
                <a:lnTo>
                  <a:pt x="58112" y="58395"/>
                </a:lnTo>
                <a:lnTo>
                  <a:pt x="58207" y="58301"/>
                </a:lnTo>
                <a:lnTo>
                  <a:pt x="58112" y="58301"/>
                </a:lnTo>
                <a:lnTo>
                  <a:pt x="58584" y="57924"/>
                </a:lnTo>
                <a:lnTo>
                  <a:pt x="59056" y="57546"/>
                </a:lnTo>
                <a:lnTo>
                  <a:pt x="59999" y="56414"/>
                </a:lnTo>
                <a:lnTo>
                  <a:pt x="61414" y="55188"/>
                </a:lnTo>
                <a:lnTo>
                  <a:pt x="61414" y="55188"/>
                </a:lnTo>
                <a:lnTo>
                  <a:pt x="61131" y="55282"/>
                </a:lnTo>
                <a:lnTo>
                  <a:pt x="61508" y="54811"/>
                </a:lnTo>
                <a:lnTo>
                  <a:pt x="62735" y="53867"/>
                </a:lnTo>
                <a:lnTo>
                  <a:pt x="63867" y="52735"/>
                </a:lnTo>
                <a:lnTo>
                  <a:pt x="66131" y="50471"/>
                </a:lnTo>
                <a:lnTo>
                  <a:pt x="66131" y="50565"/>
                </a:lnTo>
                <a:lnTo>
                  <a:pt x="66320" y="50660"/>
                </a:lnTo>
                <a:lnTo>
                  <a:pt x="66414" y="50660"/>
                </a:lnTo>
                <a:lnTo>
                  <a:pt x="66603" y="50565"/>
                </a:lnTo>
                <a:lnTo>
                  <a:pt x="66603" y="50754"/>
                </a:lnTo>
                <a:lnTo>
                  <a:pt x="66508" y="50943"/>
                </a:lnTo>
                <a:lnTo>
                  <a:pt x="65848" y="51603"/>
                </a:lnTo>
                <a:lnTo>
                  <a:pt x="64999" y="52546"/>
                </a:lnTo>
                <a:lnTo>
                  <a:pt x="65376" y="52358"/>
                </a:lnTo>
                <a:lnTo>
                  <a:pt x="65848" y="52075"/>
                </a:lnTo>
                <a:lnTo>
                  <a:pt x="66697" y="51320"/>
                </a:lnTo>
                <a:lnTo>
                  <a:pt x="67546" y="50282"/>
                </a:lnTo>
                <a:lnTo>
                  <a:pt x="68301" y="49056"/>
                </a:lnTo>
                <a:lnTo>
                  <a:pt x="69055" y="47830"/>
                </a:lnTo>
                <a:lnTo>
                  <a:pt x="69716" y="46603"/>
                </a:lnTo>
                <a:lnTo>
                  <a:pt x="70565" y="44811"/>
                </a:lnTo>
                <a:lnTo>
                  <a:pt x="70282" y="45094"/>
                </a:lnTo>
                <a:lnTo>
                  <a:pt x="70942" y="43490"/>
                </a:lnTo>
                <a:lnTo>
                  <a:pt x="71037" y="43396"/>
                </a:lnTo>
                <a:lnTo>
                  <a:pt x="71697" y="41320"/>
                </a:lnTo>
                <a:lnTo>
                  <a:pt x="72263" y="39245"/>
                </a:lnTo>
                <a:lnTo>
                  <a:pt x="72640" y="37358"/>
                </a:lnTo>
                <a:lnTo>
                  <a:pt x="72923" y="35849"/>
                </a:lnTo>
                <a:lnTo>
                  <a:pt x="72829" y="36226"/>
                </a:lnTo>
                <a:lnTo>
                  <a:pt x="72735" y="36698"/>
                </a:lnTo>
                <a:lnTo>
                  <a:pt x="72452" y="36981"/>
                </a:lnTo>
                <a:lnTo>
                  <a:pt x="72169" y="37358"/>
                </a:lnTo>
                <a:lnTo>
                  <a:pt x="72263" y="36981"/>
                </a:lnTo>
                <a:lnTo>
                  <a:pt x="72452" y="36415"/>
                </a:lnTo>
                <a:lnTo>
                  <a:pt x="72452" y="35849"/>
                </a:lnTo>
                <a:lnTo>
                  <a:pt x="72357" y="35660"/>
                </a:lnTo>
                <a:lnTo>
                  <a:pt x="72263" y="35471"/>
                </a:lnTo>
                <a:lnTo>
                  <a:pt x="72640" y="33868"/>
                </a:lnTo>
                <a:lnTo>
                  <a:pt x="72735" y="33113"/>
                </a:lnTo>
                <a:lnTo>
                  <a:pt x="72735" y="32358"/>
                </a:lnTo>
                <a:lnTo>
                  <a:pt x="72923" y="33207"/>
                </a:lnTo>
                <a:lnTo>
                  <a:pt x="73018" y="34151"/>
                </a:lnTo>
                <a:lnTo>
                  <a:pt x="72923" y="32358"/>
                </a:lnTo>
                <a:lnTo>
                  <a:pt x="72923" y="31792"/>
                </a:lnTo>
                <a:lnTo>
                  <a:pt x="73112" y="30754"/>
                </a:lnTo>
                <a:lnTo>
                  <a:pt x="72829" y="31604"/>
                </a:lnTo>
                <a:lnTo>
                  <a:pt x="72735" y="30283"/>
                </a:lnTo>
                <a:lnTo>
                  <a:pt x="72546" y="28868"/>
                </a:lnTo>
                <a:lnTo>
                  <a:pt x="72357" y="27641"/>
                </a:lnTo>
                <a:lnTo>
                  <a:pt x="71980" y="26038"/>
                </a:lnTo>
                <a:lnTo>
                  <a:pt x="71414" y="24151"/>
                </a:lnTo>
                <a:lnTo>
                  <a:pt x="70754" y="22170"/>
                </a:lnTo>
                <a:lnTo>
                  <a:pt x="69905" y="20000"/>
                </a:lnTo>
                <a:lnTo>
                  <a:pt x="68867" y="18019"/>
                </a:lnTo>
                <a:lnTo>
                  <a:pt x="68301" y="16981"/>
                </a:lnTo>
                <a:lnTo>
                  <a:pt x="67735" y="16132"/>
                </a:lnTo>
                <a:lnTo>
                  <a:pt x="67074" y="15283"/>
                </a:lnTo>
                <a:lnTo>
                  <a:pt x="66414" y="14434"/>
                </a:lnTo>
                <a:lnTo>
                  <a:pt x="66508" y="14623"/>
                </a:lnTo>
                <a:lnTo>
                  <a:pt x="66414" y="14906"/>
                </a:lnTo>
                <a:lnTo>
                  <a:pt x="65754" y="14057"/>
                </a:lnTo>
                <a:lnTo>
                  <a:pt x="65093" y="13113"/>
                </a:lnTo>
                <a:lnTo>
                  <a:pt x="64537" y="12278"/>
                </a:lnTo>
                <a:lnTo>
                  <a:pt x="62924" y="10755"/>
                </a:lnTo>
                <a:lnTo>
                  <a:pt x="63018" y="10755"/>
                </a:lnTo>
                <a:lnTo>
                  <a:pt x="63018" y="10661"/>
                </a:lnTo>
                <a:lnTo>
                  <a:pt x="62924" y="10472"/>
                </a:lnTo>
                <a:lnTo>
                  <a:pt x="62263" y="9717"/>
                </a:lnTo>
                <a:lnTo>
                  <a:pt x="60376" y="7830"/>
                </a:lnTo>
                <a:lnTo>
                  <a:pt x="60754" y="8396"/>
                </a:lnTo>
                <a:lnTo>
                  <a:pt x="61131" y="8774"/>
                </a:lnTo>
                <a:lnTo>
                  <a:pt x="60376" y="8396"/>
                </a:lnTo>
                <a:lnTo>
                  <a:pt x="59716" y="7925"/>
                </a:lnTo>
                <a:lnTo>
                  <a:pt x="59087" y="7476"/>
                </a:lnTo>
                <a:lnTo>
                  <a:pt x="59810" y="8302"/>
                </a:lnTo>
                <a:lnTo>
                  <a:pt x="58678" y="7642"/>
                </a:lnTo>
                <a:lnTo>
                  <a:pt x="57641" y="6981"/>
                </a:lnTo>
                <a:lnTo>
                  <a:pt x="55471" y="5472"/>
                </a:lnTo>
                <a:lnTo>
                  <a:pt x="53301" y="4057"/>
                </a:lnTo>
                <a:lnTo>
                  <a:pt x="52169" y="3397"/>
                </a:lnTo>
                <a:lnTo>
                  <a:pt x="51037" y="2831"/>
                </a:lnTo>
                <a:lnTo>
                  <a:pt x="52075" y="2831"/>
                </a:lnTo>
                <a:lnTo>
                  <a:pt x="50660" y="1982"/>
                </a:lnTo>
                <a:lnTo>
                  <a:pt x="49811" y="1604"/>
                </a:lnTo>
                <a:lnTo>
                  <a:pt x="48867" y="1227"/>
                </a:lnTo>
                <a:lnTo>
                  <a:pt x="48018" y="849"/>
                </a:lnTo>
                <a:lnTo>
                  <a:pt x="47075" y="661"/>
                </a:lnTo>
                <a:lnTo>
                  <a:pt x="46226" y="566"/>
                </a:lnTo>
                <a:lnTo>
                  <a:pt x="45471" y="661"/>
                </a:lnTo>
                <a:lnTo>
                  <a:pt x="46226" y="849"/>
                </a:lnTo>
                <a:lnTo>
                  <a:pt x="46866" y="1215"/>
                </a:lnTo>
                <a:lnTo>
                  <a:pt x="46980" y="1227"/>
                </a:lnTo>
                <a:lnTo>
                  <a:pt x="47452" y="1416"/>
                </a:lnTo>
                <a:lnTo>
                  <a:pt x="47924" y="1510"/>
                </a:lnTo>
                <a:lnTo>
                  <a:pt x="47358" y="1321"/>
                </a:lnTo>
                <a:lnTo>
                  <a:pt x="46886" y="944"/>
                </a:lnTo>
                <a:lnTo>
                  <a:pt x="47829" y="1227"/>
                </a:lnTo>
                <a:lnTo>
                  <a:pt x="48773" y="1604"/>
                </a:lnTo>
                <a:lnTo>
                  <a:pt x="49622" y="2076"/>
                </a:lnTo>
                <a:lnTo>
                  <a:pt x="50377" y="2642"/>
                </a:lnTo>
                <a:lnTo>
                  <a:pt x="50377" y="2642"/>
                </a:lnTo>
                <a:lnTo>
                  <a:pt x="49622" y="2265"/>
                </a:lnTo>
                <a:lnTo>
                  <a:pt x="48584" y="1887"/>
                </a:lnTo>
                <a:lnTo>
                  <a:pt x="47358" y="1510"/>
                </a:lnTo>
                <a:lnTo>
                  <a:pt x="46037" y="1132"/>
                </a:lnTo>
                <a:lnTo>
                  <a:pt x="46809" y="1210"/>
                </a:lnTo>
                <a:lnTo>
                  <a:pt x="44339" y="661"/>
                </a:lnTo>
                <a:lnTo>
                  <a:pt x="44716" y="755"/>
                </a:lnTo>
                <a:lnTo>
                  <a:pt x="43113" y="472"/>
                </a:lnTo>
                <a:lnTo>
                  <a:pt x="41603" y="283"/>
                </a:lnTo>
                <a:lnTo>
                  <a:pt x="40282" y="95"/>
                </a:lnTo>
                <a:lnTo>
                  <a:pt x="3915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ctrTitle"/>
          </p:nvPr>
        </p:nvSpPr>
        <p:spPr>
          <a:xfrm>
            <a:off x="685800" y="1964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 dirty="0" smtClean="0"/>
              <a:t>3.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Supporting Details</a:t>
            </a:r>
            <a:endParaRPr lang="en" dirty="0"/>
          </a:p>
        </p:txBody>
      </p:sp>
      <p:sp>
        <p:nvSpPr>
          <p:cNvPr id="72" name="Shape 72"/>
          <p:cNvSpPr txBox="1">
            <a:spLocks noGrp="1"/>
          </p:cNvSpPr>
          <p:nvPr>
            <p:ph type="subTitle" idx="1"/>
          </p:nvPr>
        </p:nvSpPr>
        <p:spPr>
          <a:xfrm>
            <a:off x="685800" y="31448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73" name="Shape 73"/>
          <p:cNvSpPr/>
          <p:nvPr/>
        </p:nvSpPr>
        <p:spPr>
          <a:xfrm>
            <a:off x="3617074" y="256025"/>
            <a:ext cx="1824692" cy="1702276"/>
          </a:xfrm>
          <a:custGeom>
            <a:avLst/>
            <a:gdLst/>
            <a:ahLst/>
            <a:cxnLst/>
            <a:rect l="0" t="0" r="0" b="0"/>
            <a:pathLst>
              <a:path w="73112" h="68207" extrusionOk="0">
                <a:moveTo>
                  <a:pt x="46809" y="1210"/>
                </a:moveTo>
                <a:lnTo>
                  <a:pt x="46886" y="1227"/>
                </a:lnTo>
                <a:lnTo>
                  <a:pt x="46886" y="1227"/>
                </a:lnTo>
                <a:lnTo>
                  <a:pt x="46866" y="1215"/>
                </a:lnTo>
                <a:lnTo>
                  <a:pt x="46809" y="1210"/>
                </a:lnTo>
                <a:close/>
                <a:moveTo>
                  <a:pt x="35754" y="1982"/>
                </a:moveTo>
                <a:lnTo>
                  <a:pt x="36320" y="2170"/>
                </a:lnTo>
                <a:lnTo>
                  <a:pt x="36037" y="2170"/>
                </a:lnTo>
                <a:lnTo>
                  <a:pt x="35660" y="2076"/>
                </a:lnTo>
                <a:lnTo>
                  <a:pt x="35754" y="1982"/>
                </a:lnTo>
                <a:close/>
                <a:moveTo>
                  <a:pt x="42641" y="1321"/>
                </a:moveTo>
                <a:lnTo>
                  <a:pt x="44622" y="1510"/>
                </a:lnTo>
                <a:lnTo>
                  <a:pt x="46603" y="1793"/>
                </a:lnTo>
                <a:lnTo>
                  <a:pt x="46226" y="1793"/>
                </a:lnTo>
                <a:lnTo>
                  <a:pt x="46320" y="1982"/>
                </a:lnTo>
                <a:lnTo>
                  <a:pt x="45660" y="1793"/>
                </a:lnTo>
                <a:lnTo>
                  <a:pt x="44905" y="1699"/>
                </a:lnTo>
                <a:lnTo>
                  <a:pt x="44905" y="1699"/>
                </a:lnTo>
                <a:lnTo>
                  <a:pt x="45188" y="2076"/>
                </a:lnTo>
                <a:lnTo>
                  <a:pt x="45282" y="2265"/>
                </a:lnTo>
                <a:lnTo>
                  <a:pt x="45094" y="2265"/>
                </a:lnTo>
                <a:lnTo>
                  <a:pt x="44716" y="2170"/>
                </a:lnTo>
                <a:lnTo>
                  <a:pt x="43773" y="1793"/>
                </a:lnTo>
                <a:lnTo>
                  <a:pt x="42641" y="1321"/>
                </a:lnTo>
                <a:close/>
                <a:moveTo>
                  <a:pt x="34622" y="5095"/>
                </a:moveTo>
                <a:lnTo>
                  <a:pt x="34169" y="5151"/>
                </a:lnTo>
                <a:lnTo>
                  <a:pt x="34169" y="5151"/>
                </a:lnTo>
                <a:lnTo>
                  <a:pt x="34056" y="5189"/>
                </a:lnTo>
                <a:lnTo>
                  <a:pt x="34622" y="5095"/>
                </a:lnTo>
                <a:close/>
                <a:moveTo>
                  <a:pt x="58490" y="6793"/>
                </a:moveTo>
                <a:lnTo>
                  <a:pt x="59056" y="7453"/>
                </a:lnTo>
                <a:lnTo>
                  <a:pt x="59087" y="7476"/>
                </a:lnTo>
                <a:lnTo>
                  <a:pt x="58490" y="6793"/>
                </a:lnTo>
                <a:close/>
                <a:moveTo>
                  <a:pt x="56697" y="7736"/>
                </a:moveTo>
                <a:lnTo>
                  <a:pt x="57358" y="8113"/>
                </a:lnTo>
                <a:lnTo>
                  <a:pt x="57075" y="8113"/>
                </a:lnTo>
                <a:lnTo>
                  <a:pt x="56697" y="7736"/>
                </a:lnTo>
                <a:close/>
                <a:moveTo>
                  <a:pt x="59810" y="8679"/>
                </a:moveTo>
                <a:lnTo>
                  <a:pt x="60087" y="8956"/>
                </a:lnTo>
                <a:lnTo>
                  <a:pt x="59905" y="8774"/>
                </a:lnTo>
                <a:lnTo>
                  <a:pt x="59810" y="8679"/>
                </a:lnTo>
                <a:close/>
                <a:moveTo>
                  <a:pt x="57546" y="8019"/>
                </a:moveTo>
                <a:lnTo>
                  <a:pt x="58395" y="8774"/>
                </a:lnTo>
                <a:lnTo>
                  <a:pt x="59339" y="9434"/>
                </a:lnTo>
                <a:lnTo>
                  <a:pt x="58490" y="8868"/>
                </a:lnTo>
                <a:lnTo>
                  <a:pt x="57735" y="8208"/>
                </a:lnTo>
                <a:lnTo>
                  <a:pt x="57546" y="8019"/>
                </a:lnTo>
                <a:close/>
                <a:moveTo>
                  <a:pt x="60282" y="9246"/>
                </a:moveTo>
                <a:lnTo>
                  <a:pt x="60565" y="9812"/>
                </a:lnTo>
                <a:lnTo>
                  <a:pt x="60282" y="9529"/>
                </a:lnTo>
                <a:lnTo>
                  <a:pt x="60282" y="9340"/>
                </a:lnTo>
                <a:lnTo>
                  <a:pt x="60282" y="9246"/>
                </a:lnTo>
                <a:close/>
                <a:moveTo>
                  <a:pt x="59999" y="8396"/>
                </a:moveTo>
                <a:lnTo>
                  <a:pt x="60659" y="8774"/>
                </a:lnTo>
                <a:lnTo>
                  <a:pt x="61131" y="9340"/>
                </a:lnTo>
                <a:lnTo>
                  <a:pt x="61603" y="9906"/>
                </a:lnTo>
                <a:lnTo>
                  <a:pt x="61886" y="10566"/>
                </a:lnTo>
                <a:lnTo>
                  <a:pt x="60942" y="9434"/>
                </a:lnTo>
                <a:lnTo>
                  <a:pt x="61320" y="10095"/>
                </a:lnTo>
                <a:lnTo>
                  <a:pt x="59999" y="8396"/>
                </a:lnTo>
                <a:close/>
                <a:moveTo>
                  <a:pt x="63773" y="11132"/>
                </a:moveTo>
                <a:lnTo>
                  <a:pt x="64537" y="12278"/>
                </a:lnTo>
                <a:lnTo>
                  <a:pt x="64622" y="12359"/>
                </a:lnTo>
                <a:lnTo>
                  <a:pt x="63773" y="11132"/>
                </a:lnTo>
                <a:close/>
                <a:moveTo>
                  <a:pt x="65093" y="14528"/>
                </a:moveTo>
                <a:lnTo>
                  <a:pt x="65376" y="15189"/>
                </a:lnTo>
                <a:lnTo>
                  <a:pt x="65659" y="15755"/>
                </a:lnTo>
                <a:lnTo>
                  <a:pt x="66037" y="16981"/>
                </a:lnTo>
                <a:lnTo>
                  <a:pt x="65659" y="16321"/>
                </a:lnTo>
                <a:lnTo>
                  <a:pt x="65282" y="15377"/>
                </a:lnTo>
                <a:lnTo>
                  <a:pt x="65093" y="14528"/>
                </a:lnTo>
                <a:close/>
                <a:moveTo>
                  <a:pt x="65093" y="16321"/>
                </a:moveTo>
                <a:lnTo>
                  <a:pt x="65565" y="16698"/>
                </a:lnTo>
                <a:lnTo>
                  <a:pt x="65942" y="17076"/>
                </a:lnTo>
                <a:lnTo>
                  <a:pt x="66320" y="17547"/>
                </a:lnTo>
                <a:lnTo>
                  <a:pt x="66414" y="17830"/>
                </a:lnTo>
                <a:lnTo>
                  <a:pt x="66508" y="18113"/>
                </a:lnTo>
                <a:lnTo>
                  <a:pt x="65848" y="17170"/>
                </a:lnTo>
                <a:lnTo>
                  <a:pt x="65093" y="16321"/>
                </a:lnTo>
                <a:close/>
                <a:moveTo>
                  <a:pt x="72074" y="36226"/>
                </a:moveTo>
                <a:lnTo>
                  <a:pt x="71791" y="37547"/>
                </a:lnTo>
                <a:lnTo>
                  <a:pt x="71603" y="38773"/>
                </a:lnTo>
                <a:lnTo>
                  <a:pt x="71320" y="40000"/>
                </a:lnTo>
                <a:lnTo>
                  <a:pt x="70754" y="41509"/>
                </a:lnTo>
                <a:lnTo>
                  <a:pt x="70942" y="40283"/>
                </a:lnTo>
                <a:lnTo>
                  <a:pt x="71225" y="38962"/>
                </a:lnTo>
                <a:lnTo>
                  <a:pt x="72074" y="36226"/>
                </a:lnTo>
                <a:close/>
                <a:moveTo>
                  <a:pt x="69150" y="44433"/>
                </a:moveTo>
                <a:lnTo>
                  <a:pt x="68867" y="44905"/>
                </a:lnTo>
                <a:lnTo>
                  <a:pt x="68584" y="45377"/>
                </a:lnTo>
                <a:lnTo>
                  <a:pt x="68206" y="45754"/>
                </a:lnTo>
                <a:lnTo>
                  <a:pt x="67923" y="46132"/>
                </a:lnTo>
                <a:lnTo>
                  <a:pt x="68112" y="45754"/>
                </a:lnTo>
                <a:lnTo>
                  <a:pt x="68678" y="45188"/>
                </a:lnTo>
                <a:lnTo>
                  <a:pt x="69150" y="44433"/>
                </a:lnTo>
                <a:close/>
                <a:moveTo>
                  <a:pt x="67357" y="47830"/>
                </a:moveTo>
                <a:lnTo>
                  <a:pt x="66886" y="48584"/>
                </a:lnTo>
                <a:lnTo>
                  <a:pt x="66508" y="48867"/>
                </a:lnTo>
                <a:lnTo>
                  <a:pt x="66414" y="48867"/>
                </a:lnTo>
                <a:lnTo>
                  <a:pt x="66414" y="48773"/>
                </a:lnTo>
                <a:lnTo>
                  <a:pt x="66886" y="48301"/>
                </a:lnTo>
                <a:lnTo>
                  <a:pt x="67357" y="47830"/>
                </a:lnTo>
                <a:close/>
                <a:moveTo>
                  <a:pt x="65093" y="48396"/>
                </a:moveTo>
                <a:lnTo>
                  <a:pt x="65376" y="48490"/>
                </a:lnTo>
                <a:lnTo>
                  <a:pt x="64905" y="49056"/>
                </a:lnTo>
                <a:lnTo>
                  <a:pt x="64622" y="49528"/>
                </a:lnTo>
                <a:lnTo>
                  <a:pt x="64244" y="49811"/>
                </a:lnTo>
                <a:lnTo>
                  <a:pt x="64244" y="49905"/>
                </a:lnTo>
                <a:lnTo>
                  <a:pt x="64056" y="49905"/>
                </a:lnTo>
                <a:lnTo>
                  <a:pt x="64056" y="49811"/>
                </a:lnTo>
                <a:lnTo>
                  <a:pt x="64433" y="49150"/>
                </a:lnTo>
                <a:lnTo>
                  <a:pt x="64622" y="48867"/>
                </a:lnTo>
                <a:lnTo>
                  <a:pt x="64905" y="48584"/>
                </a:lnTo>
                <a:lnTo>
                  <a:pt x="65093" y="48396"/>
                </a:lnTo>
                <a:close/>
                <a:moveTo>
                  <a:pt x="6981" y="52452"/>
                </a:moveTo>
                <a:lnTo>
                  <a:pt x="7170" y="53112"/>
                </a:lnTo>
                <a:lnTo>
                  <a:pt x="7075" y="53018"/>
                </a:lnTo>
                <a:lnTo>
                  <a:pt x="6981" y="52641"/>
                </a:lnTo>
                <a:lnTo>
                  <a:pt x="6981" y="52452"/>
                </a:lnTo>
                <a:close/>
                <a:moveTo>
                  <a:pt x="7736" y="54339"/>
                </a:moveTo>
                <a:lnTo>
                  <a:pt x="7641" y="54433"/>
                </a:lnTo>
                <a:lnTo>
                  <a:pt x="7641" y="54339"/>
                </a:lnTo>
                <a:close/>
                <a:moveTo>
                  <a:pt x="61225" y="55094"/>
                </a:moveTo>
                <a:lnTo>
                  <a:pt x="61037" y="55377"/>
                </a:lnTo>
                <a:lnTo>
                  <a:pt x="60754" y="55471"/>
                </a:lnTo>
                <a:lnTo>
                  <a:pt x="60754" y="55471"/>
                </a:lnTo>
                <a:lnTo>
                  <a:pt x="60942" y="55282"/>
                </a:lnTo>
                <a:lnTo>
                  <a:pt x="61225" y="55094"/>
                </a:lnTo>
                <a:close/>
                <a:moveTo>
                  <a:pt x="6132" y="53867"/>
                </a:moveTo>
                <a:lnTo>
                  <a:pt x="7358" y="55377"/>
                </a:lnTo>
                <a:lnTo>
                  <a:pt x="7641" y="55471"/>
                </a:lnTo>
                <a:lnTo>
                  <a:pt x="7641" y="55471"/>
                </a:lnTo>
                <a:lnTo>
                  <a:pt x="7641" y="55471"/>
                </a:lnTo>
                <a:lnTo>
                  <a:pt x="7830" y="55565"/>
                </a:lnTo>
                <a:lnTo>
                  <a:pt x="8302" y="56414"/>
                </a:lnTo>
                <a:lnTo>
                  <a:pt x="7170" y="55471"/>
                </a:lnTo>
                <a:lnTo>
                  <a:pt x="6509" y="54622"/>
                </a:lnTo>
                <a:lnTo>
                  <a:pt x="6226" y="54245"/>
                </a:lnTo>
                <a:lnTo>
                  <a:pt x="6132" y="53867"/>
                </a:lnTo>
                <a:close/>
                <a:moveTo>
                  <a:pt x="9056" y="56414"/>
                </a:moveTo>
                <a:lnTo>
                  <a:pt x="9245" y="56509"/>
                </a:lnTo>
                <a:lnTo>
                  <a:pt x="9151" y="56509"/>
                </a:lnTo>
                <a:lnTo>
                  <a:pt x="9056" y="56414"/>
                </a:lnTo>
                <a:close/>
                <a:moveTo>
                  <a:pt x="10472" y="56980"/>
                </a:moveTo>
                <a:lnTo>
                  <a:pt x="11321" y="57358"/>
                </a:lnTo>
                <a:lnTo>
                  <a:pt x="11887" y="57735"/>
                </a:lnTo>
                <a:lnTo>
                  <a:pt x="12264" y="58018"/>
                </a:lnTo>
                <a:lnTo>
                  <a:pt x="11604" y="57641"/>
                </a:lnTo>
                <a:lnTo>
                  <a:pt x="11604" y="57641"/>
                </a:lnTo>
                <a:lnTo>
                  <a:pt x="11792" y="58112"/>
                </a:lnTo>
                <a:lnTo>
                  <a:pt x="11604" y="58018"/>
                </a:lnTo>
                <a:lnTo>
                  <a:pt x="11132" y="57452"/>
                </a:lnTo>
                <a:lnTo>
                  <a:pt x="10849" y="57169"/>
                </a:lnTo>
                <a:lnTo>
                  <a:pt x="10472" y="56980"/>
                </a:lnTo>
                <a:close/>
                <a:moveTo>
                  <a:pt x="18019" y="59433"/>
                </a:moveTo>
                <a:lnTo>
                  <a:pt x="18773" y="59810"/>
                </a:lnTo>
                <a:lnTo>
                  <a:pt x="19528" y="60376"/>
                </a:lnTo>
                <a:lnTo>
                  <a:pt x="19056" y="60282"/>
                </a:lnTo>
                <a:lnTo>
                  <a:pt x="18962" y="60188"/>
                </a:lnTo>
                <a:lnTo>
                  <a:pt x="18490" y="59810"/>
                </a:lnTo>
                <a:lnTo>
                  <a:pt x="18019" y="59433"/>
                </a:lnTo>
                <a:close/>
                <a:moveTo>
                  <a:pt x="14528" y="59999"/>
                </a:moveTo>
                <a:lnTo>
                  <a:pt x="14717" y="60093"/>
                </a:lnTo>
                <a:lnTo>
                  <a:pt x="14905" y="60188"/>
                </a:lnTo>
                <a:lnTo>
                  <a:pt x="15188" y="60471"/>
                </a:lnTo>
                <a:lnTo>
                  <a:pt x="15283" y="60565"/>
                </a:lnTo>
                <a:lnTo>
                  <a:pt x="15188" y="60565"/>
                </a:lnTo>
                <a:lnTo>
                  <a:pt x="14528" y="59999"/>
                </a:lnTo>
                <a:close/>
                <a:moveTo>
                  <a:pt x="49339" y="60188"/>
                </a:moveTo>
                <a:lnTo>
                  <a:pt x="48395" y="60565"/>
                </a:lnTo>
                <a:lnTo>
                  <a:pt x="47924" y="60754"/>
                </a:lnTo>
                <a:lnTo>
                  <a:pt x="47452" y="60754"/>
                </a:lnTo>
                <a:lnTo>
                  <a:pt x="47924" y="60471"/>
                </a:lnTo>
                <a:lnTo>
                  <a:pt x="48301" y="60282"/>
                </a:lnTo>
                <a:lnTo>
                  <a:pt x="49056" y="60188"/>
                </a:lnTo>
                <a:close/>
                <a:moveTo>
                  <a:pt x="19245" y="60565"/>
                </a:moveTo>
                <a:lnTo>
                  <a:pt x="19811" y="60659"/>
                </a:lnTo>
                <a:lnTo>
                  <a:pt x="20566" y="61037"/>
                </a:lnTo>
                <a:lnTo>
                  <a:pt x="20566" y="61037"/>
                </a:lnTo>
                <a:lnTo>
                  <a:pt x="19811" y="60848"/>
                </a:lnTo>
                <a:lnTo>
                  <a:pt x="19245" y="60565"/>
                </a:lnTo>
                <a:close/>
                <a:moveTo>
                  <a:pt x="47075" y="61226"/>
                </a:moveTo>
                <a:lnTo>
                  <a:pt x="46792" y="61414"/>
                </a:lnTo>
                <a:lnTo>
                  <a:pt x="46697" y="61509"/>
                </a:lnTo>
                <a:lnTo>
                  <a:pt x="46792" y="61603"/>
                </a:lnTo>
                <a:lnTo>
                  <a:pt x="47263" y="61603"/>
                </a:lnTo>
                <a:lnTo>
                  <a:pt x="47641" y="61509"/>
                </a:lnTo>
                <a:lnTo>
                  <a:pt x="46886" y="61792"/>
                </a:lnTo>
                <a:lnTo>
                  <a:pt x="46131" y="61886"/>
                </a:lnTo>
                <a:lnTo>
                  <a:pt x="46131" y="61980"/>
                </a:lnTo>
                <a:lnTo>
                  <a:pt x="46037" y="61980"/>
                </a:lnTo>
                <a:lnTo>
                  <a:pt x="45660" y="61697"/>
                </a:lnTo>
                <a:lnTo>
                  <a:pt x="46320" y="61320"/>
                </a:lnTo>
                <a:lnTo>
                  <a:pt x="47075" y="61226"/>
                </a:lnTo>
                <a:close/>
                <a:moveTo>
                  <a:pt x="24151" y="63678"/>
                </a:moveTo>
                <a:lnTo>
                  <a:pt x="24905" y="63961"/>
                </a:lnTo>
                <a:lnTo>
                  <a:pt x="25754" y="64244"/>
                </a:lnTo>
                <a:lnTo>
                  <a:pt x="25188" y="64244"/>
                </a:lnTo>
                <a:lnTo>
                  <a:pt x="24151" y="64150"/>
                </a:lnTo>
                <a:lnTo>
                  <a:pt x="23773" y="64056"/>
                </a:lnTo>
                <a:lnTo>
                  <a:pt x="23585" y="63961"/>
                </a:lnTo>
                <a:lnTo>
                  <a:pt x="23585" y="63867"/>
                </a:lnTo>
                <a:lnTo>
                  <a:pt x="23585" y="63773"/>
                </a:lnTo>
                <a:lnTo>
                  <a:pt x="24151" y="63678"/>
                </a:lnTo>
                <a:close/>
                <a:moveTo>
                  <a:pt x="34811" y="64622"/>
                </a:moveTo>
                <a:lnTo>
                  <a:pt x="35094" y="64810"/>
                </a:lnTo>
                <a:lnTo>
                  <a:pt x="35377" y="64905"/>
                </a:lnTo>
                <a:lnTo>
                  <a:pt x="34622" y="64999"/>
                </a:lnTo>
                <a:lnTo>
                  <a:pt x="34056" y="64999"/>
                </a:lnTo>
                <a:lnTo>
                  <a:pt x="34056" y="64905"/>
                </a:lnTo>
                <a:lnTo>
                  <a:pt x="34811" y="64622"/>
                </a:lnTo>
                <a:close/>
                <a:moveTo>
                  <a:pt x="46414" y="63773"/>
                </a:moveTo>
                <a:lnTo>
                  <a:pt x="46131" y="64056"/>
                </a:lnTo>
                <a:lnTo>
                  <a:pt x="44433" y="64716"/>
                </a:lnTo>
                <a:lnTo>
                  <a:pt x="43962" y="64905"/>
                </a:lnTo>
                <a:lnTo>
                  <a:pt x="44150" y="64810"/>
                </a:lnTo>
                <a:lnTo>
                  <a:pt x="42641" y="64999"/>
                </a:lnTo>
                <a:lnTo>
                  <a:pt x="42924" y="64810"/>
                </a:lnTo>
                <a:lnTo>
                  <a:pt x="43207" y="64622"/>
                </a:lnTo>
                <a:lnTo>
                  <a:pt x="42358" y="64905"/>
                </a:lnTo>
                <a:lnTo>
                  <a:pt x="43113" y="64622"/>
                </a:lnTo>
                <a:lnTo>
                  <a:pt x="45377" y="63867"/>
                </a:lnTo>
                <a:lnTo>
                  <a:pt x="44999" y="64150"/>
                </a:lnTo>
                <a:lnTo>
                  <a:pt x="44622" y="64433"/>
                </a:lnTo>
                <a:lnTo>
                  <a:pt x="46414" y="63773"/>
                </a:lnTo>
                <a:close/>
                <a:moveTo>
                  <a:pt x="39905" y="64622"/>
                </a:moveTo>
                <a:lnTo>
                  <a:pt x="39811" y="64716"/>
                </a:lnTo>
                <a:lnTo>
                  <a:pt x="39622" y="64810"/>
                </a:lnTo>
                <a:lnTo>
                  <a:pt x="38962" y="64999"/>
                </a:lnTo>
                <a:lnTo>
                  <a:pt x="38207" y="65093"/>
                </a:lnTo>
                <a:lnTo>
                  <a:pt x="37641" y="65093"/>
                </a:lnTo>
                <a:lnTo>
                  <a:pt x="39056" y="64810"/>
                </a:lnTo>
                <a:lnTo>
                  <a:pt x="39528" y="64716"/>
                </a:lnTo>
                <a:lnTo>
                  <a:pt x="39905" y="64622"/>
                </a:lnTo>
                <a:close/>
                <a:moveTo>
                  <a:pt x="42829" y="64056"/>
                </a:moveTo>
                <a:lnTo>
                  <a:pt x="42452" y="64244"/>
                </a:lnTo>
                <a:lnTo>
                  <a:pt x="42263" y="64433"/>
                </a:lnTo>
                <a:lnTo>
                  <a:pt x="41980" y="64622"/>
                </a:lnTo>
                <a:lnTo>
                  <a:pt x="41886" y="64999"/>
                </a:lnTo>
                <a:lnTo>
                  <a:pt x="42263" y="64999"/>
                </a:lnTo>
                <a:lnTo>
                  <a:pt x="40094" y="65282"/>
                </a:lnTo>
                <a:lnTo>
                  <a:pt x="40848" y="64999"/>
                </a:lnTo>
                <a:lnTo>
                  <a:pt x="41131" y="64810"/>
                </a:lnTo>
                <a:lnTo>
                  <a:pt x="41131" y="64716"/>
                </a:lnTo>
                <a:lnTo>
                  <a:pt x="41037" y="64622"/>
                </a:lnTo>
                <a:lnTo>
                  <a:pt x="40754" y="64622"/>
                </a:lnTo>
                <a:lnTo>
                  <a:pt x="40282" y="64527"/>
                </a:lnTo>
                <a:lnTo>
                  <a:pt x="40188" y="64433"/>
                </a:lnTo>
                <a:lnTo>
                  <a:pt x="41509" y="64339"/>
                </a:lnTo>
                <a:lnTo>
                  <a:pt x="42829" y="64056"/>
                </a:lnTo>
                <a:close/>
                <a:moveTo>
                  <a:pt x="15660" y="60376"/>
                </a:moveTo>
                <a:lnTo>
                  <a:pt x="16887" y="61131"/>
                </a:lnTo>
                <a:lnTo>
                  <a:pt x="17924" y="62075"/>
                </a:lnTo>
                <a:lnTo>
                  <a:pt x="17924" y="61792"/>
                </a:lnTo>
                <a:lnTo>
                  <a:pt x="17830" y="61603"/>
                </a:lnTo>
                <a:lnTo>
                  <a:pt x="19056" y="61980"/>
                </a:lnTo>
                <a:lnTo>
                  <a:pt x="20283" y="62358"/>
                </a:lnTo>
                <a:lnTo>
                  <a:pt x="20849" y="62546"/>
                </a:lnTo>
                <a:lnTo>
                  <a:pt x="21415" y="62735"/>
                </a:lnTo>
                <a:lnTo>
                  <a:pt x="21886" y="63018"/>
                </a:lnTo>
                <a:lnTo>
                  <a:pt x="22358" y="63395"/>
                </a:lnTo>
                <a:lnTo>
                  <a:pt x="21509" y="63301"/>
                </a:lnTo>
                <a:lnTo>
                  <a:pt x="22547" y="63867"/>
                </a:lnTo>
                <a:lnTo>
                  <a:pt x="23868" y="64339"/>
                </a:lnTo>
                <a:lnTo>
                  <a:pt x="25471" y="64905"/>
                </a:lnTo>
                <a:lnTo>
                  <a:pt x="27169" y="65282"/>
                </a:lnTo>
                <a:lnTo>
                  <a:pt x="26603" y="65282"/>
                </a:lnTo>
                <a:lnTo>
                  <a:pt x="27075" y="65942"/>
                </a:lnTo>
                <a:lnTo>
                  <a:pt x="26886" y="65942"/>
                </a:lnTo>
                <a:lnTo>
                  <a:pt x="26603" y="65848"/>
                </a:lnTo>
                <a:lnTo>
                  <a:pt x="25849" y="65659"/>
                </a:lnTo>
                <a:lnTo>
                  <a:pt x="25283" y="65471"/>
                </a:lnTo>
                <a:lnTo>
                  <a:pt x="25188" y="65376"/>
                </a:lnTo>
                <a:lnTo>
                  <a:pt x="25754" y="65376"/>
                </a:lnTo>
                <a:lnTo>
                  <a:pt x="26226" y="65471"/>
                </a:lnTo>
                <a:lnTo>
                  <a:pt x="26320" y="65282"/>
                </a:lnTo>
                <a:lnTo>
                  <a:pt x="26320" y="65188"/>
                </a:lnTo>
                <a:lnTo>
                  <a:pt x="26226" y="65093"/>
                </a:lnTo>
                <a:lnTo>
                  <a:pt x="25660" y="65093"/>
                </a:lnTo>
                <a:lnTo>
                  <a:pt x="25188" y="65188"/>
                </a:lnTo>
                <a:lnTo>
                  <a:pt x="24528" y="65376"/>
                </a:lnTo>
                <a:lnTo>
                  <a:pt x="24528" y="65376"/>
                </a:lnTo>
                <a:lnTo>
                  <a:pt x="25000" y="65093"/>
                </a:lnTo>
                <a:lnTo>
                  <a:pt x="23679" y="64905"/>
                </a:lnTo>
                <a:lnTo>
                  <a:pt x="22547" y="64716"/>
                </a:lnTo>
                <a:lnTo>
                  <a:pt x="21603" y="64339"/>
                </a:lnTo>
                <a:lnTo>
                  <a:pt x="20660" y="63867"/>
                </a:lnTo>
                <a:lnTo>
                  <a:pt x="20943" y="63867"/>
                </a:lnTo>
                <a:lnTo>
                  <a:pt x="20377" y="63773"/>
                </a:lnTo>
                <a:lnTo>
                  <a:pt x="19339" y="63678"/>
                </a:lnTo>
                <a:lnTo>
                  <a:pt x="18868" y="63490"/>
                </a:lnTo>
                <a:lnTo>
                  <a:pt x="18396" y="63301"/>
                </a:lnTo>
                <a:lnTo>
                  <a:pt x="18585" y="63207"/>
                </a:lnTo>
                <a:lnTo>
                  <a:pt x="18868" y="63301"/>
                </a:lnTo>
                <a:lnTo>
                  <a:pt x="18019" y="62735"/>
                </a:lnTo>
                <a:lnTo>
                  <a:pt x="16981" y="62075"/>
                </a:lnTo>
                <a:lnTo>
                  <a:pt x="14811" y="60471"/>
                </a:lnTo>
                <a:lnTo>
                  <a:pt x="16415" y="61414"/>
                </a:lnTo>
                <a:lnTo>
                  <a:pt x="15660" y="60376"/>
                </a:lnTo>
                <a:close/>
                <a:moveTo>
                  <a:pt x="28867" y="65659"/>
                </a:moveTo>
                <a:lnTo>
                  <a:pt x="30660" y="65942"/>
                </a:lnTo>
                <a:lnTo>
                  <a:pt x="32547" y="66131"/>
                </a:lnTo>
                <a:lnTo>
                  <a:pt x="32075" y="66225"/>
                </a:lnTo>
                <a:lnTo>
                  <a:pt x="31320" y="66225"/>
                </a:lnTo>
                <a:lnTo>
                  <a:pt x="30566" y="66131"/>
                </a:lnTo>
                <a:lnTo>
                  <a:pt x="28867" y="65659"/>
                </a:lnTo>
                <a:close/>
                <a:moveTo>
                  <a:pt x="39150" y="0"/>
                </a:moveTo>
                <a:lnTo>
                  <a:pt x="39528" y="283"/>
                </a:lnTo>
                <a:lnTo>
                  <a:pt x="39622" y="378"/>
                </a:lnTo>
                <a:lnTo>
                  <a:pt x="41509" y="1038"/>
                </a:lnTo>
                <a:lnTo>
                  <a:pt x="40943" y="1132"/>
                </a:lnTo>
                <a:lnTo>
                  <a:pt x="40282" y="1227"/>
                </a:lnTo>
                <a:lnTo>
                  <a:pt x="38962" y="1038"/>
                </a:lnTo>
                <a:lnTo>
                  <a:pt x="37547" y="849"/>
                </a:lnTo>
                <a:lnTo>
                  <a:pt x="36320" y="661"/>
                </a:lnTo>
                <a:lnTo>
                  <a:pt x="36415" y="755"/>
                </a:lnTo>
                <a:lnTo>
                  <a:pt x="36415" y="849"/>
                </a:lnTo>
                <a:lnTo>
                  <a:pt x="35943" y="944"/>
                </a:lnTo>
                <a:lnTo>
                  <a:pt x="34150" y="1132"/>
                </a:lnTo>
                <a:lnTo>
                  <a:pt x="31698" y="1132"/>
                </a:lnTo>
                <a:lnTo>
                  <a:pt x="30660" y="1227"/>
                </a:lnTo>
                <a:lnTo>
                  <a:pt x="29716" y="1321"/>
                </a:lnTo>
                <a:lnTo>
                  <a:pt x="30377" y="1416"/>
                </a:lnTo>
                <a:lnTo>
                  <a:pt x="31037" y="1510"/>
                </a:lnTo>
                <a:lnTo>
                  <a:pt x="30094" y="1699"/>
                </a:lnTo>
                <a:lnTo>
                  <a:pt x="28773" y="2076"/>
                </a:lnTo>
                <a:lnTo>
                  <a:pt x="27924" y="2359"/>
                </a:lnTo>
                <a:lnTo>
                  <a:pt x="27924" y="2453"/>
                </a:lnTo>
                <a:lnTo>
                  <a:pt x="28207" y="2453"/>
                </a:lnTo>
                <a:lnTo>
                  <a:pt x="26509" y="3019"/>
                </a:lnTo>
                <a:lnTo>
                  <a:pt x="26792" y="2831"/>
                </a:lnTo>
                <a:lnTo>
                  <a:pt x="26792" y="2831"/>
                </a:lnTo>
                <a:lnTo>
                  <a:pt x="25660" y="2925"/>
                </a:lnTo>
                <a:lnTo>
                  <a:pt x="25754" y="2831"/>
                </a:lnTo>
                <a:lnTo>
                  <a:pt x="25377" y="2925"/>
                </a:lnTo>
                <a:lnTo>
                  <a:pt x="24905" y="3208"/>
                </a:lnTo>
                <a:lnTo>
                  <a:pt x="24056" y="3774"/>
                </a:lnTo>
                <a:lnTo>
                  <a:pt x="22264" y="4340"/>
                </a:lnTo>
                <a:lnTo>
                  <a:pt x="20471" y="5095"/>
                </a:lnTo>
                <a:lnTo>
                  <a:pt x="18679" y="5755"/>
                </a:lnTo>
                <a:lnTo>
                  <a:pt x="16981" y="6604"/>
                </a:lnTo>
                <a:lnTo>
                  <a:pt x="17453" y="6604"/>
                </a:lnTo>
                <a:lnTo>
                  <a:pt x="17830" y="6415"/>
                </a:lnTo>
                <a:lnTo>
                  <a:pt x="18868" y="6038"/>
                </a:lnTo>
                <a:lnTo>
                  <a:pt x="19905" y="5661"/>
                </a:lnTo>
                <a:lnTo>
                  <a:pt x="20377" y="5472"/>
                </a:lnTo>
                <a:lnTo>
                  <a:pt x="20943" y="5378"/>
                </a:lnTo>
                <a:lnTo>
                  <a:pt x="20943" y="5378"/>
                </a:lnTo>
                <a:lnTo>
                  <a:pt x="19528" y="6038"/>
                </a:lnTo>
                <a:lnTo>
                  <a:pt x="19528" y="6038"/>
                </a:lnTo>
                <a:lnTo>
                  <a:pt x="20094" y="5944"/>
                </a:lnTo>
                <a:lnTo>
                  <a:pt x="18396" y="7076"/>
                </a:lnTo>
                <a:lnTo>
                  <a:pt x="20849" y="6038"/>
                </a:lnTo>
                <a:lnTo>
                  <a:pt x="23396" y="5095"/>
                </a:lnTo>
                <a:lnTo>
                  <a:pt x="26037" y="4246"/>
                </a:lnTo>
                <a:lnTo>
                  <a:pt x="28679" y="3397"/>
                </a:lnTo>
                <a:lnTo>
                  <a:pt x="28301" y="3491"/>
                </a:lnTo>
                <a:lnTo>
                  <a:pt x="28773" y="3208"/>
                </a:lnTo>
                <a:lnTo>
                  <a:pt x="30283" y="2736"/>
                </a:lnTo>
                <a:lnTo>
                  <a:pt x="29905" y="2831"/>
                </a:lnTo>
                <a:lnTo>
                  <a:pt x="29056" y="2831"/>
                </a:lnTo>
                <a:lnTo>
                  <a:pt x="28584" y="2642"/>
                </a:lnTo>
                <a:lnTo>
                  <a:pt x="30566" y="2548"/>
                </a:lnTo>
                <a:lnTo>
                  <a:pt x="32641" y="2548"/>
                </a:lnTo>
                <a:lnTo>
                  <a:pt x="37264" y="2831"/>
                </a:lnTo>
                <a:lnTo>
                  <a:pt x="39528" y="3019"/>
                </a:lnTo>
                <a:lnTo>
                  <a:pt x="43490" y="3019"/>
                </a:lnTo>
                <a:lnTo>
                  <a:pt x="44339" y="2831"/>
                </a:lnTo>
                <a:lnTo>
                  <a:pt x="45094" y="2736"/>
                </a:lnTo>
                <a:lnTo>
                  <a:pt x="45943" y="3114"/>
                </a:lnTo>
                <a:lnTo>
                  <a:pt x="46886" y="3397"/>
                </a:lnTo>
                <a:lnTo>
                  <a:pt x="48678" y="3963"/>
                </a:lnTo>
                <a:lnTo>
                  <a:pt x="50565" y="4434"/>
                </a:lnTo>
                <a:lnTo>
                  <a:pt x="51509" y="4717"/>
                </a:lnTo>
                <a:lnTo>
                  <a:pt x="52358" y="5189"/>
                </a:lnTo>
                <a:lnTo>
                  <a:pt x="51792" y="4812"/>
                </a:lnTo>
                <a:lnTo>
                  <a:pt x="53584" y="5849"/>
                </a:lnTo>
                <a:lnTo>
                  <a:pt x="55376" y="6981"/>
                </a:lnTo>
                <a:lnTo>
                  <a:pt x="56320" y="7642"/>
                </a:lnTo>
                <a:lnTo>
                  <a:pt x="57169" y="8302"/>
                </a:lnTo>
                <a:lnTo>
                  <a:pt x="57924" y="9057"/>
                </a:lnTo>
                <a:lnTo>
                  <a:pt x="58678" y="9906"/>
                </a:lnTo>
                <a:lnTo>
                  <a:pt x="62357" y="14057"/>
                </a:lnTo>
                <a:lnTo>
                  <a:pt x="64622" y="16887"/>
                </a:lnTo>
                <a:lnTo>
                  <a:pt x="66697" y="19623"/>
                </a:lnTo>
                <a:lnTo>
                  <a:pt x="66603" y="19151"/>
                </a:lnTo>
                <a:lnTo>
                  <a:pt x="66603" y="18774"/>
                </a:lnTo>
                <a:lnTo>
                  <a:pt x="67357" y="20472"/>
                </a:lnTo>
                <a:lnTo>
                  <a:pt x="68772" y="23962"/>
                </a:lnTo>
                <a:lnTo>
                  <a:pt x="68867" y="24151"/>
                </a:lnTo>
                <a:lnTo>
                  <a:pt x="69810" y="26792"/>
                </a:lnTo>
                <a:lnTo>
                  <a:pt x="70565" y="29245"/>
                </a:lnTo>
                <a:lnTo>
                  <a:pt x="70754" y="30283"/>
                </a:lnTo>
                <a:lnTo>
                  <a:pt x="70848" y="31037"/>
                </a:lnTo>
                <a:lnTo>
                  <a:pt x="70848" y="31604"/>
                </a:lnTo>
                <a:lnTo>
                  <a:pt x="70754" y="31792"/>
                </a:lnTo>
                <a:lnTo>
                  <a:pt x="70565" y="31887"/>
                </a:lnTo>
                <a:lnTo>
                  <a:pt x="69433" y="36698"/>
                </a:lnTo>
                <a:lnTo>
                  <a:pt x="68206" y="41698"/>
                </a:lnTo>
                <a:lnTo>
                  <a:pt x="68584" y="41037"/>
                </a:lnTo>
                <a:lnTo>
                  <a:pt x="68961" y="40188"/>
                </a:lnTo>
                <a:lnTo>
                  <a:pt x="69244" y="40471"/>
                </a:lnTo>
                <a:lnTo>
                  <a:pt x="69244" y="40849"/>
                </a:lnTo>
                <a:lnTo>
                  <a:pt x="69244" y="41226"/>
                </a:lnTo>
                <a:lnTo>
                  <a:pt x="69055" y="41698"/>
                </a:lnTo>
                <a:lnTo>
                  <a:pt x="68489" y="42924"/>
                </a:lnTo>
                <a:lnTo>
                  <a:pt x="67735" y="44150"/>
                </a:lnTo>
                <a:lnTo>
                  <a:pt x="66791" y="45377"/>
                </a:lnTo>
                <a:lnTo>
                  <a:pt x="65942" y="46509"/>
                </a:lnTo>
                <a:lnTo>
                  <a:pt x="64716" y="47924"/>
                </a:lnTo>
                <a:lnTo>
                  <a:pt x="65565" y="47641"/>
                </a:lnTo>
                <a:lnTo>
                  <a:pt x="65093" y="48301"/>
                </a:lnTo>
                <a:lnTo>
                  <a:pt x="64433" y="48962"/>
                </a:lnTo>
                <a:lnTo>
                  <a:pt x="63112" y="50188"/>
                </a:lnTo>
                <a:lnTo>
                  <a:pt x="63678" y="48962"/>
                </a:lnTo>
                <a:lnTo>
                  <a:pt x="64244" y="47641"/>
                </a:lnTo>
                <a:lnTo>
                  <a:pt x="65754" y="44811"/>
                </a:lnTo>
                <a:lnTo>
                  <a:pt x="67169" y="42169"/>
                </a:lnTo>
                <a:lnTo>
                  <a:pt x="67735" y="41037"/>
                </a:lnTo>
                <a:lnTo>
                  <a:pt x="68206" y="40094"/>
                </a:lnTo>
                <a:lnTo>
                  <a:pt x="68206" y="39811"/>
                </a:lnTo>
                <a:lnTo>
                  <a:pt x="68301" y="39622"/>
                </a:lnTo>
                <a:lnTo>
                  <a:pt x="68301" y="39717"/>
                </a:lnTo>
                <a:lnTo>
                  <a:pt x="68395" y="39339"/>
                </a:lnTo>
                <a:lnTo>
                  <a:pt x="68772" y="37735"/>
                </a:lnTo>
                <a:lnTo>
                  <a:pt x="69055" y="36037"/>
                </a:lnTo>
                <a:lnTo>
                  <a:pt x="69150" y="32924"/>
                </a:lnTo>
                <a:lnTo>
                  <a:pt x="69150" y="30849"/>
                </a:lnTo>
                <a:lnTo>
                  <a:pt x="69150" y="28679"/>
                </a:lnTo>
                <a:lnTo>
                  <a:pt x="68961" y="28773"/>
                </a:lnTo>
                <a:lnTo>
                  <a:pt x="68961" y="29056"/>
                </a:lnTo>
                <a:lnTo>
                  <a:pt x="68678" y="28302"/>
                </a:lnTo>
                <a:lnTo>
                  <a:pt x="68395" y="27453"/>
                </a:lnTo>
                <a:lnTo>
                  <a:pt x="68018" y="25755"/>
                </a:lnTo>
                <a:lnTo>
                  <a:pt x="67923" y="25283"/>
                </a:lnTo>
                <a:lnTo>
                  <a:pt x="67923" y="25472"/>
                </a:lnTo>
                <a:lnTo>
                  <a:pt x="67546" y="24906"/>
                </a:lnTo>
                <a:lnTo>
                  <a:pt x="67074" y="24245"/>
                </a:lnTo>
                <a:lnTo>
                  <a:pt x="66980" y="24057"/>
                </a:lnTo>
                <a:lnTo>
                  <a:pt x="65471" y="22264"/>
                </a:lnTo>
                <a:lnTo>
                  <a:pt x="64810" y="21415"/>
                </a:lnTo>
                <a:lnTo>
                  <a:pt x="64339" y="20755"/>
                </a:lnTo>
                <a:lnTo>
                  <a:pt x="64622" y="20943"/>
                </a:lnTo>
                <a:lnTo>
                  <a:pt x="64527" y="20755"/>
                </a:lnTo>
                <a:lnTo>
                  <a:pt x="64339" y="20472"/>
                </a:lnTo>
                <a:lnTo>
                  <a:pt x="63301" y="19434"/>
                </a:lnTo>
                <a:lnTo>
                  <a:pt x="62357" y="18585"/>
                </a:lnTo>
                <a:lnTo>
                  <a:pt x="62452" y="18679"/>
                </a:lnTo>
                <a:lnTo>
                  <a:pt x="62357" y="18868"/>
                </a:lnTo>
                <a:lnTo>
                  <a:pt x="61508" y="18019"/>
                </a:lnTo>
                <a:lnTo>
                  <a:pt x="61791" y="18396"/>
                </a:lnTo>
                <a:lnTo>
                  <a:pt x="60848" y="17547"/>
                </a:lnTo>
                <a:lnTo>
                  <a:pt x="60471" y="17076"/>
                </a:lnTo>
                <a:lnTo>
                  <a:pt x="60471" y="16981"/>
                </a:lnTo>
                <a:lnTo>
                  <a:pt x="60565" y="17076"/>
                </a:lnTo>
                <a:lnTo>
                  <a:pt x="61225" y="17547"/>
                </a:lnTo>
                <a:lnTo>
                  <a:pt x="58961" y="15566"/>
                </a:lnTo>
                <a:lnTo>
                  <a:pt x="59527" y="16227"/>
                </a:lnTo>
                <a:lnTo>
                  <a:pt x="58584" y="15566"/>
                </a:lnTo>
                <a:lnTo>
                  <a:pt x="57641" y="14906"/>
                </a:lnTo>
                <a:lnTo>
                  <a:pt x="57546" y="15000"/>
                </a:lnTo>
                <a:lnTo>
                  <a:pt x="57452" y="15094"/>
                </a:lnTo>
                <a:lnTo>
                  <a:pt x="58301" y="15660"/>
                </a:lnTo>
                <a:lnTo>
                  <a:pt x="59056" y="16227"/>
                </a:lnTo>
                <a:lnTo>
                  <a:pt x="60471" y="17547"/>
                </a:lnTo>
                <a:lnTo>
                  <a:pt x="61886" y="18774"/>
                </a:lnTo>
                <a:lnTo>
                  <a:pt x="62640" y="19340"/>
                </a:lnTo>
                <a:lnTo>
                  <a:pt x="63395" y="19906"/>
                </a:lnTo>
                <a:lnTo>
                  <a:pt x="62829" y="19528"/>
                </a:lnTo>
                <a:lnTo>
                  <a:pt x="62074" y="19057"/>
                </a:lnTo>
                <a:lnTo>
                  <a:pt x="62074" y="19245"/>
                </a:lnTo>
                <a:lnTo>
                  <a:pt x="62357" y="19717"/>
                </a:lnTo>
                <a:lnTo>
                  <a:pt x="63584" y="21415"/>
                </a:lnTo>
                <a:lnTo>
                  <a:pt x="65093" y="23207"/>
                </a:lnTo>
                <a:lnTo>
                  <a:pt x="65754" y="23962"/>
                </a:lnTo>
                <a:lnTo>
                  <a:pt x="66225" y="24434"/>
                </a:lnTo>
                <a:lnTo>
                  <a:pt x="66414" y="24528"/>
                </a:lnTo>
                <a:lnTo>
                  <a:pt x="66320" y="24057"/>
                </a:lnTo>
                <a:lnTo>
                  <a:pt x="66697" y="24906"/>
                </a:lnTo>
                <a:lnTo>
                  <a:pt x="67074" y="26038"/>
                </a:lnTo>
                <a:lnTo>
                  <a:pt x="66414" y="24811"/>
                </a:lnTo>
                <a:lnTo>
                  <a:pt x="66791" y="25566"/>
                </a:lnTo>
                <a:lnTo>
                  <a:pt x="67169" y="26321"/>
                </a:lnTo>
                <a:lnTo>
                  <a:pt x="67263" y="26415"/>
                </a:lnTo>
                <a:lnTo>
                  <a:pt x="67923" y="28679"/>
                </a:lnTo>
                <a:lnTo>
                  <a:pt x="68206" y="29339"/>
                </a:lnTo>
                <a:lnTo>
                  <a:pt x="68678" y="30471"/>
                </a:lnTo>
                <a:lnTo>
                  <a:pt x="68772" y="30660"/>
                </a:lnTo>
                <a:lnTo>
                  <a:pt x="68678" y="30660"/>
                </a:lnTo>
                <a:lnTo>
                  <a:pt x="68395" y="30377"/>
                </a:lnTo>
                <a:lnTo>
                  <a:pt x="68206" y="30094"/>
                </a:lnTo>
                <a:lnTo>
                  <a:pt x="68206" y="30566"/>
                </a:lnTo>
                <a:lnTo>
                  <a:pt x="68301" y="31037"/>
                </a:lnTo>
                <a:lnTo>
                  <a:pt x="68395" y="31509"/>
                </a:lnTo>
                <a:lnTo>
                  <a:pt x="68395" y="31887"/>
                </a:lnTo>
                <a:lnTo>
                  <a:pt x="68301" y="31792"/>
                </a:lnTo>
                <a:lnTo>
                  <a:pt x="68301" y="31698"/>
                </a:lnTo>
                <a:lnTo>
                  <a:pt x="68301" y="31415"/>
                </a:lnTo>
                <a:lnTo>
                  <a:pt x="68018" y="30094"/>
                </a:lnTo>
                <a:lnTo>
                  <a:pt x="67735" y="28868"/>
                </a:lnTo>
                <a:lnTo>
                  <a:pt x="68112" y="31698"/>
                </a:lnTo>
                <a:lnTo>
                  <a:pt x="68206" y="33113"/>
                </a:lnTo>
                <a:lnTo>
                  <a:pt x="68206" y="34528"/>
                </a:lnTo>
                <a:lnTo>
                  <a:pt x="68112" y="35943"/>
                </a:lnTo>
                <a:lnTo>
                  <a:pt x="67923" y="37358"/>
                </a:lnTo>
                <a:lnTo>
                  <a:pt x="67546" y="38679"/>
                </a:lnTo>
                <a:lnTo>
                  <a:pt x="67074" y="40000"/>
                </a:lnTo>
                <a:lnTo>
                  <a:pt x="67263" y="39717"/>
                </a:lnTo>
                <a:lnTo>
                  <a:pt x="67357" y="39622"/>
                </a:lnTo>
                <a:lnTo>
                  <a:pt x="67357" y="39717"/>
                </a:lnTo>
                <a:lnTo>
                  <a:pt x="67263" y="40377"/>
                </a:lnTo>
                <a:lnTo>
                  <a:pt x="66980" y="41226"/>
                </a:lnTo>
                <a:lnTo>
                  <a:pt x="66791" y="41509"/>
                </a:lnTo>
                <a:lnTo>
                  <a:pt x="66697" y="41603"/>
                </a:lnTo>
                <a:lnTo>
                  <a:pt x="66414" y="42075"/>
                </a:lnTo>
                <a:lnTo>
                  <a:pt x="65754" y="43962"/>
                </a:lnTo>
                <a:lnTo>
                  <a:pt x="64905" y="46132"/>
                </a:lnTo>
                <a:lnTo>
                  <a:pt x="64150" y="47547"/>
                </a:lnTo>
                <a:lnTo>
                  <a:pt x="63395" y="48867"/>
                </a:lnTo>
                <a:lnTo>
                  <a:pt x="62546" y="50094"/>
                </a:lnTo>
                <a:lnTo>
                  <a:pt x="61697" y="51320"/>
                </a:lnTo>
                <a:lnTo>
                  <a:pt x="60376" y="52452"/>
                </a:lnTo>
                <a:lnTo>
                  <a:pt x="59810" y="53112"/>
                </a:lnTo>
                <a:lnTo>
                  <a:pt x="59244" y="53773"/>
                </a:lnTo>
                <a:lnTo>
                  <a:pt x="59999" y="53301"/>
                </a:lnTo>
                <a:lnTo>
                  <a:pt x="59905" y="53490"/>
                </a:lnTo>
                <a:lnTo>
                  <a:pt x="58018" y="54999"/>
                </a:lnTo>
                <a:lnTo>
                  <a:pt x="57075" y="55660"/>
                </a:lnTo>
                <a:lnTo>
                  <a:pt x="56037" y="56226"/>
                </a:lnTo>
                <a:lnTo>
                  <a:pt x="57924" y="54716"/>
                </a:lnTo>
                <a:lnTo>
                  <a:pt x="58867" y="53867"/>
                </a:lnTo>
                <a:lnTo>
                  <a:pt x="59716" y="53018"/>
                </a:lnTo>
                <a:lnTo>
                  <a:pt x="58961" y="53679"/>
                </a:lnTo>
                <a:lnTo>
                  <a:pt x="58207" y="54245"/>
                </a:lnTo>
                <a:lnTo>
                  <a:pt x="56603" y="55282"/>
                </a:lnTo>
                <a:lnTo>
                  <a:pt x="54905" y="56226"/>
                </a:lnTo>
                <a:lnTo>
                  <a:pt x="53301" y="57263"/>
                </a:lnTo>
                <a:lnTo>
                  <a:pt x="52735" y="57452"/>
                </a:lnTo>
                <a:lnTo>
                  <a:pt x="51509" y="57924"/>
                </a:lnTo>
                <a:lnTo>
                  <a:pt x="47829" y="59527"/>
                </a:lnTo>
                <a:lnTo>
                  <a:pt x="43962" y="61226"/>
                </a:lnTo>
                <a:lnTo>
                  <a:pt x="42358" y="61886"/>
                </a:lnTo>
                <a:lnTo>
                  <a:pt x="41414" y="62169"/>
                </a:lnTo>
                <a:lnTo>
                  <a:pt x="39433" y="62452"/>
                </a:lnTo>
                <a:lnTo>
                  <a:pt x="37169" y="62641"/>
                </a:lnTo>
                <a:lnTo>
                  <a:pt x="33679" y="62829"/>
                </a:lnTo>
                <a:lnTo>
                  <a:pt x="31226" y="62924"/>
                </a:lnTo>
                <a:lnTo>
                  <a:pt x="29528" y="62924"/>
                </a:lnTo>
                <a:lnTo>
                  <a:pt x="28301" y="62735"/>
                </a:lnTo>
                <a:lnTo>
                  <a:pt x="27075" y="62546"/>
                </a:lnTo>
                <a:lnTo>
                  <a:pt x="25754" y="62263"/>
                </a:lnTo>
                <a:lnTo>
                  <a:pt x="24622" y="61886"/>
                </a:lnTo>
                <a:lnTo>
                  <a:pt x="23396" y="61414"/>
                </a:lnTo>
                <a:lnTo>
                  <a:pt x="21320" y="60565"/>
                </a:lnTo>
                <a:lnTo>
                  <a:pt x="21509" y="60754"/>
                </a:lnTo>
                <a:lnTo>
                  <a:pt x="21698" y="60848"/>
                </a:lnTo>
                <a:lnTo>
                  <a:pt x="22169" y="61131"/>
                </a:lnTo>
                <a:lnTo>
                  <a:pt x="21037" y="60659"/>
                </a:lnTo>
                <a:lnTo>
                  <a:pt x="19434" y="59905"/>
                </a:lnTo>
                <a:lnTo>
                  <a:pt x="15754" y="57924"/>
                </a:lnTo>
                <a:lnTo>
                  <a:pt x="12453" y="56037"/>
                </a:lnTo>
                <a:lnTo>
                  <a:pt x="11415" y="55377"/>
                </a:lnTo>
                <a:lnTo>
                  <a:pt x="11226" y="55188"/>
                </a:lnTo>
                <a:lnTo>
                  <a:pt x="11132" y="55094"/>
                </a:lnTo>
                <a:lnTo>
                  <a:pt x="10377" y="54433"/>
                </a:lnTo>
                <a:lnTo>
                  <a:pt x="9717" y="53679"/>
                </a:lnTo>
                <a:lnTo>
                  <a:pt x="9717" y="53962"/>
                </a:lnTo>
                <a:lnTo>
                  <a:pt x="9622" y="54150"/>
                </a:lnTo>
                <a:lnTo>
                  <a:pt x="9528" y="54245"/>
                </a:lnTo>
                <a:lnTo>
                  <a:pt x="9434" y="54245"/>
                </a:lnTo>
                <a:lnTo>
                  <a:pt x="9151" y="54056"/>
                </a:lnTo>
                <a:lnTo>
                  <a:pt x="8868" y="53679"/>
                </a:lnTo>
                <a:lnTo>
                  <a:pt x="8585" y="53301"/>
                </a:lnTo>
                <a:lnTo>
                  <a:pt x="8302" y="52829"/>
                </a:lnTo>
                <a:lnTo>
                  <a:pt x="8302" y="52546"/>
                </a:lnTo>
                <a:lnTo>
                  <a:pt x="8302" y="52452"/>
                </a:lnTo>
                <a:lnTo>
                  <a:pt x="8396" y="52452"/>
                </a:lnTo>
                <a:lnTo>
                  <a:pt x="7924" y="52263"/>
                </a:lnTo>
                <a:lnTo>
                  <a:pt x="7358" y="51886"/>
                </a:lnTo>
                <a:lnTo>
                  <a:pt x="6038" y="50660"/>
                </a:lnTo>
                <a:lnTo>
                  <a:pt x="5849" y="50377"/>
                </a:lnTo>
                <a:lnTo>
                  <a:pt x="5566" y="50094"/>
                </a:lnTo>
                <a:lnTo>
                  <a:pt x="5566" y="50188"/>
                </a:lnTo>
                <a:lnTo>
                  <a:pt x="4811" y="49339"/>
                </a:lnTo>
                <a:lnTo>
                  <a:pt x="4717" y="49150"/>
                </a:lnTo>
                <a:lnTo>
                  <a:pt x="5189" y="49433"/>
                </a:lnTo>
                <a:lnTo>
                  <a:pt x="5377" y="49528"/>
                </a:lnTo>
                <a:lnTo>
                  <a:pt x="5472" y="49716"/>
                </a:lnTo>
                <a:lnTo>
                  <a:pt x="5660" y="50094"/>
                </a:lnTo>
                <a:lnTo>
                  <a:pt x="5377" y="49056"/>
                </a:lnTo>
                <a:lnTo>
                  <a:pt x="5000" y="48113"/>
                </a:lnTo>
                <a:lnTo>
                  <a:pt x="4057" y="45660"/>
                </a:lnTo>
                <a:lnTo>
                  <a:pt x="3585" y="44150"/>
                </a:lnTo>
                <a:lnTo>
                  <a:pt x="3208" y="42358"/>
                </a:lnTo>
                <a:lnTo>
                  <a:pt x="3396" y="42547"/>
                </a:lnTo>
                <a:lnTo>
                  <a:pt x="3491" y="42452"/>
                </a:lnTo>
                <a:lnTo>
                  <a:pt x="3585" y="42547"/>
                </a:lnTo>
                <a:lnTo>
                  <a:pt x="3774" y="42641"/>
                </a:lnTo>
                <a:lnTo>
                  <a:pt x="3679" y="40849"/>
                </a:lnTo>
                <a:lnTo>
                  <a:pt x="3585" y="38962"/>
                </a:lnTo>
                <a:lnTo>
                  <a:pt x="3679" y="37169"/>
                </a:lnTo>
                <a:lnTo>
                  <a:pt x="3774" y="36320"/>
                </a:lnTo>
                <a:lnTo>
                  <a:pt x="4057" y="35566"/>
                </a:lnTo>
                <a:lnTo>
                  <a:pt x="4434" y="33585"/>
                </a:lnTo>
                <a:lnTo>
                  <a:pt x="4434" y="33962"/>
                </a:lnTo>
                <a:lnTo>
                  <a:pt x="4528" y="34245"/>
                </a:lnTo>
                <a:lnTo>
                  <a:pt x="4717" y="32264"/>
                </a:lnTo>
                <a:lnTo>
                  <a:pt x="5189" y="30283"/>
                </a:lnTo>
                <a:lnTo>
                  <a:pt x="5755" y="28302"/>
                </a:lnTo>
                <a:lnTo>
                  <a:pt x="6604" y="26321"/>
                </a:lnTo>
                <a:lnTo>
                  <a:pt x="7453" y="24340"/>
                </a:lnTo>
                <a:lnTo>
                  <a:pt x="8585" y="22547"/>
                </a:lnTo>
                <a:lnTo>
                  <a:pt x="9717" y="20755"/>
                </a:lnTo>
                <a:lnTo>
                  <a:pt x="10943" y="19245"/>
                </a:lnTo>
                <a:lnTo>
                  <a:pt x="10849" y="19057"/>
                </a:lnTo>
                <a:lnTo>
                  <a:pt x="10849" y="18868"/>
                </a:lnTo>
                <a:lnTo>
                  <a:pt x="11132" y="18396"/>
                </a:lnTo>
                <a:lnTo>
                  <a:pt x="11604" y="17830"/>
                </a:lnTo>
                <a:lnTo>
                  <a:pt x="12264" y="17076"/>
                </a:lnTo>
                <a:lnTo>
                  <a:pt x="14151" y="15472"/>
                </a:lnTo>
                <a:lnTo>
                  <a:pt x="16415" y="13585"/>
                </a:lnTo>
                <a:lnTo>
                  <a:pt x="18868" y="11793"/>
                </a:lnTo>
                <a:lnTo>
                  <a:pt x="21226" y="10095"/>
                </a:lnTo>
                <a:lnTo>
                  <a:pt x="23302" y="8868"/>
                </a:lnTo>
                <a:lnTo>
                  <a:pt x="24717" y="8113"/>
                </a:lnTo>
                <a:lnTo>
                  <a:pt x="24245" y="8491"/>
                </a:lnTo>
                <a:lnTo>
                  <a:pt x="23773" y="8774"/>
                </a:lnTo>
                <a:lnTo>
                  <a:pt x="24811" y="8208"/>
                </a:lnTo>
                <a:lnTo>
                  <a:pt x="25566" y="7830"/>
                </a:lnTo>
                <a:lnTo>
                  <a:pt x="27452" y="6981"/>
                </a:lnTo>
                <a:lnTo>
                  <a:pt x="27264" y="6981"/>
                </a:lnTo>
                <a:lnTo>
                  <a:pt x="26981" y="6887"/>
                </a:lnTo>
                <a:lnTo>
                  <a:pt x="27830" y="6604"/>
                </a:lnTo>
                <a:lnTo>
                  <a:pt x="29056" y="6132"/>
                </a:lnTo>
                <a:lnTo>
                  <a:pt x="28679" y="6415"/>
                </a:lnTo>
                <a:lnTo>
                  <a:pt x="29056" y="6510"/>
                </a:lnTo>
                <a:lnTo>
                  <a:pt x="28962" y="6698"/>
                </a:lnTo>
                <a:lnTo>
                  <a:pt x="30283" y="6227"/>
                </a:lnTo>
                <a:lnTo>
                  <a:pt x="31698" y="5755"/>
                </a:lnTo>
                <a:lnTo>
                  <a:pt x="33113" y="5378"/>
                </a:lnTo>
                <a:lnTo>
                  <a:pt x="33867" y="5189"/>
                </a:lnTo>
                <a:lnTo>
                  <a:pt x="34169" y="5151"/>
                </a:lnTo>
                <a:lnTo>
                  <a:pt x="34169" y="5151"/>
                </a:lnTo>
                <a:lnTo>
                  <a:pt x="34905" y="4906"/>
                </a:lnTo>
                <a:lnTo>
                  <a:pt x="35754" y="4812"/>
                </a:lnTo>
                <a:lnTo>
                  <a:pt x="36603" y="4812"/>
                </a:lnTo>
                <a:lnTo>
                  <a:pt x="37547" y="4717"/>
                </a:lnTo>
                <a:lnTo>
                  <a:pt x="37830" y="4717"/>
                </a:lnTo>
                <a:lnTo>
                  <a:pt x="38396" y="4529"/>
                </a:lnTo>
                <a:lnTo>
                  <a:pt x="38867" y="4340"/>
                </a:lnTo>
                <a:lnTo>
                  <a:pt x="38867" y="4623"/>
                </a:lnTo>
                <a:lnTo>
                  <a:pt x="42735" y="4340"/>
                </a:lnTo>
                <a:lnTo>
                  <a:pt x="43207" y="4529"/>
                </a:lnTo>
                <a:lnTo>
                  <a:pt x="43018" y="4529"/>
                </a:lnTo>
                <a:lnTo>
                  <a:pt x="43867" y="4623"/>
                </a:lnTo>
                <a:lnTo>
                  <a:pt x="44811" y="4434"/>
                </a:lnTo>
                <a:lnTo>
                  <a:pt x="45094" y="4717"/>
                </a:lnTo>
                <a:lnTo>
                  <a:pt x="45754" y="4906"/>
                </a:lnTo>
                <a:lnTo>
                  <a:pt x="47546" y="5189"/>
                </a:lnTo>
                <a:lnTo>
                  <a:pt x="49622" y="5566"/>
                </a:lnTo>
                <a:lnTo>
                  <a:pt x="51131" y="5849"/>
                </a:lnTo>
                <a:lnTo>
                  <a:pt x="51131" y="5849"/>
                </a:lnTo>
                <a:lnTo>
                  <a:pt x="49244" y="5095"/>
                </a:lnTo>
                <a:lnTo>
                  <a:pt x="46886" y="4529"/>
                </a:lnTo>
                <a:lnTo>
                  <a:pt x="44433" y="3963"/>
                </a:lnTo>
                <a:lnTo>
                  <a:pt x="41980" y="3491"/>
                </a:lnTo>
                <a:lnTo>
                  <a:pt x="39528" y="3302"/>
                </a:lnTo>
                <a:lnTo>
                  <a:pt x="37358" y="3208"/>
                </a:lnTo>
                <a:lnTo>
                  <a:pt x="36415" y="3208"/>
                </a:lnTo>
                <a:lnTo>
                  <a:pt x="35565" y="3302"/>
                </a:lnTo>
                <a:lnTo>
                  <a:pt x="34811" y="3491"/>
                </a:lnTo>
                <a:lnTo>
                  <a:pt x="34150" y="3680"/>
                </a:lnTo>
                <a:lnTo>
                  <a:pt x="33490" y="3585"/>
                </a:lnTo>
                <a:lnTo>
                  <a:pt x="32830" y="3491"/>
                </a:lnTo>
                <a:lnTo>
                  <a:pt x="31509" y="3585"/>
                </a:lnTo>
                <a:lnTo>
                  <a:pt x="30000" y="3868"/>
                </a:lnTo>
                <a:lnTo>
                  <a:pt x="28490" y="4246"/>
                </a:lnTo>
                <a:lnTo>
                  <a:pt x="26981" y="4812"/>
                </a:lnTo>
                <a:lnTo>
                  <a:pt x="25471" y="5472"/>
                </a:lnTo>
                <a:lnTo>
                  <a:pt x="23868" y="6321"/>
                </a:lnTo>
                <a:lnTo>
                  <a:pt x="22358" y="7170"/>
                </a:lnTo>
                <a:lnTo>
                  <a:pt x="20849" y="8113"/>
                </a:lnTo>
                <a:lnTo>
                  <a:pt x="19339" y="9151"/>
                </a:lnTo>
                <a:lnTo>
                  <a:pt x="17924" y="10283"/>
                </a:lnTo>
                <a:lnTo>
                  <a:pt x="16604" y="11321"/>
                </a:lnTo>
                <a:lnTo>
                  <a:pt x="14056" y="13491"/>
                </a:lnTo>
                <a:lnTo>
                  <a:pt x="12075" y="15472"/>
                </a:lnTo>
                <a:lnTo>
                  <a:pt x="9717" y="18491"/>
                </a:lnTo>
                <a:lnTo>
                  <a:pt x="10000" y="17830"/>
                </a:lnTo>
                <a:lnTo>
                  <a:pt x="10377" y="17264"/>
                </a:lnTo>
                <a:lnTo>
                  <a:pt x="9717" y="18113"/>
                </a:lnTo>
                <a:lnTo>
                  <a:pt x="9056" y="19057"/>
                </a:lnTo>
                <a:lnTo>
                  <a:pt x="9151" y="19245"/>
                </a:lnTo>
                <a:lnTo>
                  <a:pt x="8396" y="20189"/>
                </a:lnTo>
                <a:lnTo>
                  <a:pt x="9151" y="18774"/>
                </a:lnTo>
                <a:lnTo>
                  <a:pt x="8019" y="20377"/>
                </a:lnTo>
                <a:lnTo>
                  <a:pt x="7075" y="22075"/>
                </a:lnTo>
                <a:lnTo>
                  <a:pt x="6226" y="23868"/>
                </a:lnTo>
                <a:lnTo>
                  <a:pt x="5472" y="25755"/>
                </a:lnTo>
                <a:lnTo>
                  <a:pt x="4151" y="29434"/>
                </a:lnTo>
                <a:lnTo>
                  <a:pt x="2924" y="32924"/>
                </a:lnTo>
                <a:lnTo>
                  <a:pt x="3019" y="33113"/>
                </a:lnTo>
                <a:lnTo>
                  <a:pt x="2924" y="33773"/>
                </a:lnTo>
                <a:lnTo>
                  <a:pt x="2453" y="36509"/>
                </a:lnTo>
                <a:lnTo>
                  <a:pt x="1981" y="39434"/>
                </a:lnTo>
                <a:lnTo>
                  <a:pt x="1981" y="39528"/>
                </a:lnTo>
                <a:lnTo>
                  <a:pt x="1981" y="39905"/>
                </a:lnTo>
                <a:lnTo>
                  <a:pt x="1792" y="41415"/>
                </a:lnTo>
                <a:lnTo>
                  <a:pt x="1698" y="42358"/>
                </a:lnTo>
                <a:lnTo>
                  <a:pt x="1698" y="43301"/>
                </a:lnTo>
                <a:lnTo>
                  <a:pt x="1792" y="44245"/>
                </a:lnTo>
                <a:lnTo>
                  <a:pt x="1887" y="44999"/>
                </a:lnTo>
                <a:lnTo>
                  <a:pt x="2170" y="46603"/>
                </a:lnTo>
                <a:lnTo>
                  <a:pt x="2170" y="46603"/>
                </a:lnTo>
                <a:lnTo>
                  <a:pt x="1887" y="46415"/>
                </a:lnTo>
                <a:lnTo>
                  <a:pt x="1792" y="46320"/>
                </a:lnTo>
                <a:lnTo>
                  <a:pt x="1792" y="46509"/>
                </a:lnTo>
                <a:lnTo>
                  <a:pt x="1981" y="46981"/>
                </a:lnTo>
                <a:lnTo>
                  <a:pt x="1415" y="46132"/>
                </a:lnTo>
                <a:lnTo>
                  <a:pt x="1509" y="46509"/>
                </a:lnTo>
                <a:lnTo>
                  <a:pt x="1321" y="46981"/>
                </a:lnTo>
                <a:lnTo>
                  <a:pt x="472" y="45471"/>
                </a:lnTo>
                <a:lnTo>
                  <a:pt x="377" y="45565"/>
                </a:lnTo>
                <a:lnTo>
                  <a:pt x="283" y="45660"/>
                </a:lnTo>
                <a:lnTo>
                  <a:pt x="189" y="45660"/>
                </a:lnTo>
                <a:lnTo>
                  <a:pt x="0" y="45565"/>
                </a:lnTo>
                <a:lnTo>
                  <a:pt x="0" y="45565"/>
                </a:lnTo>
                <a:lnTo>
                  <a:pt x="1038" y="47924"/>
                </a:lnTo>
                <a:lnTo>
                  <a:pt x="2264" y="50282"/>
                </a:lnTo>
                <a:lnTo>
                  <a:pt x="2075" y="49905"/>
                </a:lnTo>
                <a:lnTo>
                  <a:pt x="2170" y="49528"/>
                </a:lnTo>
                <a:lnTo>
                  <a:pt x="2736" y="50188"/>
                </a:lnTo>
                <a:lnTo>
                  <a:pt x="3208" y="50660"/>
                </a:lnTo>
                <a:lnTo>
                  <a:pt x="3396" y="50943"/>
                </a:lnTo>
                <a:lnTo>
                  <a:pt x="3396" y="51037"/>
                </a:lnTo>
                <a:lnTo>
                  <a:pt x="3302" y="50943"/>
                </a:lnTo>
                <a:lnTo>
                  <a:pt x="3302" y="50943"/>
                </a:lnTo>
                <a:lnTo>
                  <a:pt x="3585" y="51320"/>
                </a:lnTo>
                <a:lnTo>
                  <a:pt x="4623" y="53207"/>
                </a:lnTo>
                <a:lnTo>
                  <a:pt x="5755" y="55094"/>
                </a:lnTo>
                <a:lnTo>
                  <a:pt x="7075" y="56886"/>
                </a:lnTo>
                <a:lnTo>
                  <a:pt x="8585" y="58490"/>
                </a:lnTo>
                <a:lnTo>
                  <a:pt x="10189" y="59999"/>
                </a:lnTo>
                <a:lnTo>
                  <a:pt x="11792" y="61414"/>
                </a:lnTo>
                <a:lnTo>
                  <a:pt x="13585" y="62735"/>
                </a:lnTo>
                <a:lnTo>
                  <a:pt x="15471" y="63867"/>
                </a:lnTo>
                <a:lnTo>
                  <a:pt x="17641" y="64905"/>
                </a:lnTo>
                <a:lnTo>
                  <a:pt x="20000" y="65942"/>
                </a:lnTo>
                <a:lnTo>
                  <a:pt x="22358" y="66697"/>
                </a:lnTo>
                <a:lnTo>
                  <a:pt x="24811" y="67263"/>
                </a:lnTo>
                <a:lnTo>
                  <a:pt x="27264" y="67735"/>
                </a:lnTo>
                <a:lnTo>
                  <a:pt x="29811" y="68018"/>
                </a:lnTo>
                <a:lnTo>
                  <a:pt x="32264" y="68206"/>
                </a:lnTo>
                <a:lnTo>
                  <a:pt x="34811" y="68112"/>
                </a:lnTo>
                <a:lnTo>
                  <a:pt x="36981" y="67829"/>
                </a:lnTo>
                <a:lnTo>
                  <a:pt x="40471" y="67263"/>
                </a:lnTo>
                <a:lnTo>
                  <a:pt x="44056" y="66508"/>
                </a:lnTo>
                <a:lnTo>
                  <a:pt x="45565" y="66131"/>
                </a:lnTo>
                <a:lnTo>
                  <a:pt x="46509" y="65848"/>
                </a:lnTo>
                <a:lnTo>
                  <a:pt x="46509" y="65942"/>
                </a:lnTo>
                <a:lnTo>
                  <a:pt x="48018" y="65376"/>
                </a:lnTo>
                <a:lnTo>
                  <a:pt x="49527" y="64622"/>
                </a:lnTo>
                <a:lnTo>
                  <a:pt x="48867" y="64810"/>
                </a:lnTo>
                <a:lnTo>
                  <a:pt x="50754" y="63773"/>
                </a:lnTo>
                <a:lnTo>
                  <a:pt x="52546" y="62641"/>
                </a:lnTo>
                <a:lnTo>
                  <a:pt x="54244" y="61320"/>
                </a:lnTo>
                <a:lnTo>
                  <a:pt x="56037" y="59810"/>
                </a:lnTo>
                <a:lnTo>
                  <a:pt x="55282" y="60659"/>
                </a:lnTo>
                <a:lnTo>
                  <a:pt x="57263" y="59056"/>
                </a:lnTo>
                <a:lnTo>
                  <a:pt x="58112" y="58395"/>
                </a:lnTo>
                <a:lnTo>
                  <a:pt x="58207" y="58301"/>
                </a:lnTo>
                <a:lnTo>
                  <a:pt x="58112" y="58301"/>
                </a:lnTo>
                <a:lnTo>
                  <a:pt x="58584" y="57924"/>
                </a:lnTo>
                <a:lnTo>
                  <a:pt x="59056" y="57546"/>
                </a:lnTo>
                <a:lnTo>
                  <a:pt x="59999" y="56414"/>
                </a:lnTo>
                <a:lnTo>
                  <a:pt x="61414" y="55188"/>
                </a:lnTo>
                <a:lnTo>
                  <a:pt x="61414" y="55188"/>
                </a:lnTo>
                <a:lnTo>
                  <a:pt x="61131" y="55282"/>
                </a:lnTo>
                <a:lnTo>
                  <a:pt x="61508" y="54811"/>
                </a:lnTo>
                <a:lnTo>
                  <a:pt x="62735" y="53867"/>
                </a:lnTo>
                <a:lnTo>
                  <a:pt x="63867" y="52735"/>
                </a:lnTo>
                <a:lnTo>
                  <a:pt x="66131" y="50471"/>
                </a:lnTo>
                <a:lnTo>
                  <a:pt x="66131" y="50565"/>
                </a:lnTo>
                <a:lnTo>
                  <a:pt x="66320" y="50660"/>
                </a:lnTo>
                <a:lnTo>
                  <a:pt x="66414" y="50660"/>
                </a:lnTo>
                <a:lnTo>
                  <a:pt x="66603" y="50565"/>
                </a:lnTo>
                <a:lnTo>
                  <a:pt x="66603" y="50754"/>
                </a:lnTo>
                <a:lnTo>
                  <a:pt x="66508" y="50943"/>
                </a:lnTo>
                <a:lnTo>
                  <a:pt x="65848" y="51603"/>
                </a:lnTo>
                <a:lnTo>
                  <a:pt x="64999" y="52546"/>
                </a:lnTo>
                <a:lnTo>
                  <a:pt x="65376" y="52358"/>
                </a:lnTo>
                <a:lnTo>
                  <a:pt x="65848" y="52075"/>
                </a:lnTo>
                <a:lnTo>
                  <a:pt x="66697" y="51320"/>
                </a:lnTo>
                <a:lnTo>
                  <a:pt x="67546" y="50282"/>
                </a:lnTo>
                <a:lnTo>
                  <a:pt x="68301" y="49056"/>
                </a:lnTo>
                <a:lnTo>
                  <a:pt x="69055" y="47830"/>
                </a:lnTo>
                <a:lnTo>
                  <a:pt x="69716" y="46603"/>
                </a:lnTo>
                <a:lnTo>
                  <a:pt x="70565" y="44811"/>
                </a:lnTo>
                <a:lnTo>
                  <a:pt x="70282" y="45094"/>
                </a:lnTo>
                <a:lnTo>
                  <a:pt x="70942" y="43490"/>
                </a:lnTo>
                <a:lnTo>
                  <a:pt x="71037" y="43396"/>
                </a:lnTo>
                <a:lnTo>
                  <a:pt x="71697" y="41320"/>
                </a:lnTo>
                <a:lnTo>
                  <a:pt x="72263" y="39245"/>
                </a:lnTo>
                <a:lnTo>
                  <a:pt x="72640" y="37358"/>
                </a:lnTo>
                <a:lnTo>
                  <a:pt x="72923" y="35849"/>
                </a:lnTo>
                <a:lnTo>
                  <a:pt x="72829" y="36226"/>
                </a:lnTo>
                <a:lnTo>
                  <a:pt x="72735" y="36698"/>
                </a:lnTo>
                <a:lnTo>
                  <a:pt x="72452" y="36981"/>
                </a:lnTo>
                <a:lnTo>
                  <a:pt x="72169" y="37358"/>
                </a:lnTo>
                <a:lnTo>
                  <a:pt x="72263" y="36981"/>
                </a:lnTo>
                <a:lnTo>
                  <a:pt x="72452" y="36415"/>
                </a:lnTo>
                <a:lnTo>
                  <a:pt x="72452" y="35849"/>
                </a:lnTo>
                <a:lnTo>
                  <a:pt x="72357" y="35660"/>
                </a:lnTo>
                <a:lnTo>
                  <a:pt x="72263" y="35471"/>
                </a:lnTo>
                <a:lnTo>
                  <a:pt x="72640" y="33868"/>
                </a:lnTo>
                <a:lnTo>
                  <a:pt x="72735" y="33113"/>
                </a:lnTo>
                <a:lnTo>
                  <a:pt x="72735" y="32358"/>
                </a:lnTo>
                <a:lnTo>
                  <a:pt x="72923" y="33207"/>
                </a:lnTo>
                <a:lnTo>
                  <a:pt x="73018" y="34151"/>
                </a:lnTo>
                <a:lnTo>
                  <a:pt x="72923" y="32358"/>
                </a:lnTo>
                <a:lnTo>
                  <a:pt x="72923" y="31792"/>
                </a:lnTo>
                <a:lnTo>
                  <a:pt x="73112" y="30754"/>
                </a:lnTo>
                <a:lnTo>
                  <a:pt x="72829" y="31604"/>
                </a:lnTo>
                <a:lnTo>
                  <a:pt x="72735" y="30283"/>
                </a:lnTo>
                <a:lnTo>
                  <a:pt x="72546" y="28868"/>
                </a:lnTo>
                <a:lnTo>
                  <a:pt x="72357" y="27641"/>
                </a:lnTo>
                <a:lnTo>
                  <a:pt x="71980" y="26038"/>
                </a:lnTo>
                <a:lnTo>
                  <a:pt x="71414" y="24151"/>
                </a:lnTo>
                <a:lnTo>
                  <a:pt x="70754" y="22170"/>
                </a:lnTo>
                <a:lnTo>
                  <a:pt x="69905" y="20000"/>
                </a:lnTo>
                <a:lnTo>
                  <a:pt x="68867" y="18019"/>
                </a:lnTo>
                <a:lnTo>
                  <a:pt x="68301" y="16981"/>
                </a:lnTo>
                <a:lnTo>
                  <a:pt x="67735" y="16132"/>
                </a:lnTo>
                <a:lnTo>
                  <a:pt x="67074" y="15283"/>
                </a:lnTo>
                <a:lnTo>
                  <a:pt x="66414" y="14434"/>
                </a:lnTo>
                <a:lnTo>
                  <a:pt x="66508" y="14623"/>
                </a:lnTo>
                <a:lnTo>
                  <a:pt x="66414" y="14906"/>
                </a:lnTo>
                <a:lnTo>
                  <a:pt x="65754" y="14057"/>
                </a:lnTo>
                <a:lnTo>
                  <a:pt x="65093" y="13113"/>
                </a:lnTo>
                <a:lnTo>
                  <a:pt x="64537" y="12278"/>
                </a:lnTo>
                <a:lnTo>
                  <a:pt x="62924" y="10755"/>
                </a:lnTo>
                <a:lnTo>
                  <a:pt x="63018" y="10755"/>
                </a:lnTo>
                <a:lnTo>
                  <a:pt x="63018" y="10661"/>
                </a:lnTo>
                <a:lnTo>
                  <a:pt x="62924" y="10472"/>
                </a:lnTo>
                <a:lnTo>
                  <a:pt x="62263" y="9717"/>
                </a:lnTo>
                <a:lnTo>
                  <a:pt x="60376" y="7830"/>
                </a:lnTo>
                <a:lnTo>
                  <a:pt x="60754" y="8396"/>
                </a:lnTo>
                <a:lnTo>
                  <a:pt x="61131" y="8774"/>
                </a:lnTo>
                <a:lnTo>
                  <a:pt x="60376" y="8396"/>
                </a:lnTo>
                <a:lnTo>
                  <a:pt x="59716" y="7925"/>
                </a:lnTo>
                <a:lnTo>
                  <a:pt x="59087" y="7476"/>
                </a:lnTo>
                <a:lnTo>
                  <a:pt x="59810" y="8302"/>
                </a:lnTo>
                <a:lnTo>
                  <a:pt x="58678" y="7642"/>
                </a:lnTo>
                <a:lnTo>
                  <a:pt x="57641" y="6981"/>
                </a:lnTo>
                <a:lnTo>
                  <a:pt x="55471" y="5472"/>
                </a:lnTo>
                <a:lnTo>
                  <a:pt x="53301" y="4057"/>
                </a:lnTo>
                <a:lnTo>
                  <a:pt x="52169" y="3397"/>
                </a:lnTo>
                <a:lnTo>
                  <a:pt x="51037" y="2831"/>
                </a:lnTo>
                <a:lnTo>
                  <a:pt x="52075" y="2831"/>
                </a:lnTo>
                <a:lnTo>
                  <a:pt x="50660" y="1982"/>
                </a:lnTo>
                <a:lnTo>
                  <a:pt x="49811" y="1604"/>
                </a:lnTo>
                <a:lnTo>
                  <a:pt x="48867" y="1227"/>
                </a:lnTo>
                <a:lnTo>
                  <a:pt x="48018" y="849"/>
                </a:lnTo>
                <a:lnTo>
                  <a:pt x="47075" y="661"/>
                </a:lnTo>
                <a:lnTo>
                  <a:pt x="46226" y="566"/>
                </a:lnTo>
                <a:lnTo>
                  <a:pt x="45471" y="661"/>
                </a:lnTo>
                <a:lnTo>
                  <a:pt x="46226" y="849"/>
                </a:lnTo>
                <a:lnTo>
                  <a:pt x="46866" y="1215"/>
                </a:lnTo>
                <a:lnTo>
                  <a:pt x="46980" y="1227"/>
                </a:lnTo>
                <a:lnTo>
                  <a:pt x="47452" y="1416"/>
                </a:lnTo>
                <a:lnTo>
                  <a:pt x="47924" y="1510"/>
                </a:lnTo>
                <a:lnTo>
                  <a:pt x="47358" y="1321"/>
                </a:lnTo>
                <a:lnTo>
                  <a:pt x="46886" y="944"/>
                </a:lnTo>
                <a:lnTo>
                  <a:pt x="47829" y="1227"/>
                </a:lnTo>
                <a:lnTo>
                  <a:pt x="48773" y="1604"/>
                </a:lnTo>
                <a:lnTo>
                  <a:pt x="49622" y="2076"/>
                </a:lnTo>
                <a:lnTo>
                  <a:pt x="50377" y="2642"/>
                </a:lnTo>
                <a:lnTo>
                  <a:pt x="50377" y="2642"/>
                </a:lnTo>
                <a:lnTo>
                  <a:pt x="49622" y="2265"/>
                </a:lnTo>
                <a:lnTo>
                  <a:pt x="48584" y="1887"/>
                </a:lnTo>
                <a:lnTo>
                  <a:pt x="47358" y="1510"/>
                </a:lnTo>
                <a:lnTo>
                  <a:pt x="46037" y="1132"/>
                </a:lnTo>
                <a:lnTo>
                  <a:pt x="46809" y="1210"/>
                </a:lnTo>
                <a:lnTo>
                  <a:pt x="44339" y="661"/>
                </a:lnTo>
                <a:lnTo>
                  <a:pt x="44716" y="755"/>
                </a:lnTo>
                <a:lnTo>
                  <a:pt x="43113" y="472"/>
                </a:lnTo>
                <a:lnTo>
                  <a:pt x="41603" y="283"/>
                </a:lnTo>
                <a:lnTo>
                  <a:pt x="40282" y="95"/>
                </a:lnTo>
                <a:lnTo>
                  <a:pt x="3915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ctrTitle"/>
          </p:nvPr>
        </p:nvSpPr>
        <p:spPr>
          <a:xfrm>
            <a:off x="685800" y="1964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 dirty="0" smtClean="0"/>
              <a:t>4.</a:t>
            </a:r>
          </a:p>
          <a:p>
            <a:pPr lvl="0" rtl="0">
              <a:spcBef>
                <a:spcPts val="0"/>
              </a:spcBef>
              <a:buNone/>
            </a:pPr>
            <a:endParaRPr sz="4400" dirty="0"/>
          </a:p>
          <a:p>
            <a:pPr lvl="0" rtl="0">
              <a:spcBef>
                <a:spcPts val="0"/>
              </a:spcBef>
              <a:buNone/>
            </a:pPr>
            <a:r>
              <a:rPr lang="en" sz="4400" dirty="0" smtClean="0"/>
              <a:t>Expression and Word Choice</a:t>
            </a:r>
            <a:endParaRPr lang="en" sz="4400" dirty="0"/>
          </a:p>
        </p:txBody>
      </p:sp>
      <p:sp>
        <p:nvSpPr>
          <p:cNvPr id="72" name="Shape 72"/>
          <p:cNvSpPr txBox="1">
            <a:spLocks noGrp="1"/>
          </p:cNvSpPr>
          <p:nvPr>
            <p:ph type="subTitle" idx="1"/>
          </p:nvPr>
        </p:nvSpPr>
        <p:spPr>
          <a:xfrm>
            <a:off x="685800" y="31448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73" name="Shape 73"/>
          <p:cNvSpPr/>
          <p:nvPr/>
        </p:nvSpPr>
        <p:spPr>
          <a:xfrm>
            <a:off x="3617074" y="256025"/>
            <a:ext cx="1824692" cy="1702276"/>
          </a:xfrm>
          <a:custGeom>
            <a:avLst/>
            <a:gdLst/>
            <a:ahLst/>
            <a:cxnLst/>
            <a:rect l="0" t="0" r="0" b="0"/>
            <a:pathLst>
              <a:path w="73112" h="68207" extrusionOk="0">
                <a:moveTo>
                  <a:pt x="46809" y="1210"/>
                </a:moveTo>
                <a:lnTo>
                  <a:pt x="46886" y="1227"/>
                </a:lnTo>
                <a:lnTo>
                  <a:pt x="46886" y="1227"/>
                </a:lnTo>
                <a:lnTo>
                  <a:pt x="46866" y="1215"/>
                </a:lnTo>
                <a:lnTo>
                  <a:pt x="46809" y="1210"/>
                </a:lnTo>
                <a:close/>
                <a:moveTo>
                  <a:pt x="35754" y="1982"/>
                </a:moveTo>
                <a:lnTo>
                  <a:pt x="36320" y="2170"/>
                </a:lnTo>
                <a:lnTo>
                  <a:pt x="36037" y="2170"/>
                </a:lnTo>
                <a:lnTo>
                  <a:pt x="35660" y="2076"/>
                </a:lnTo>
                <a:lnTo>
                  <a:pt x="35754" y="1982"/>
                </a:lnTo>
                <a:close/>
                <a:moveTo>
                  <a:pt x="42641" y="1321"/>
                </a:moveTo>
                <a:lnTo>
                  <a:pt x="44622" y="1510"/>
                </a:lnTo>
                <a:lnTo>
                  <a:pt x="46603" y="1793"/>
                </a:lnTo>
                <a:lnTo>
                  <a:pt x="46226" y="1793"/>
                </a:lnTo>
                <a:lnTo>
                  <a:pt x="46320" y="1982"/>
                </a:lnTo>
                <a:lnTo>
                  <a:pt x="45660" y="1793"/>
                </a:lnTo>
                <a:lnTo>
                  <a:pt x="44905" y="1699"/>
                </a:lnTo>
                <a:lnTo>
                  <a:pt x="44905" y="1699"/>
                </a:lnTo>
                <a:lnTo>
                  <a:pt x="45188" y="2076"/>
                </a:lnTo>
                <a:lnTo>
                  <a:pt x="45282" y="2265"/>
                </a:lnTo>
                <a:lnTo>
                  <a:pt x="45094" y="2265"/>
                </a:lnTo>
                <a:lnTo>
                  <a:pt x="44716" y="2170"/>
                </a:lnTo>
                <a:lnTo>
                  <a:pt x="43773" y="1793"/>
                </a:lnTo>
                <a:lnTo>
                  <a:pt x="42641" y="1321"/>
                </a:lnTo>
                <a:close/>
                <a:moveTo>
                  <a:pt x="34622" y="5095"/>
                </a:moveTo>
                <a:lnTo>
                  <a:pt x="34169" y="5151"/>
                </a:lnTo>
                <a:lnTo>
                  <a:pt x="34169" y="5151"/>
                </a:lnTo>
                <a:lnTo>
                  <a:pt x="34056" y="5189"/>
                </a:lnTo>
                <a:lnTo>
                  <a:pt x="34622" y="5095"/>
                </a:lnTo>
                <a:close/>
                <a:moveTo>
                  <a:pt x="58490" y="6793"/>
                </a:moveTo>
                <a:lnTo>
                  <a:pt x="59056" y="7453"/>
                </a:lnTo>
                <a:lnTo>
                  <a:pt x="59087" y="7476"/>
                </a:lnTo>
                <a:lnTo>
                  <a:pt x="58490" y="6793"/>
                </a:lnTo>
                <a:close/>
                <a:moveTo>
                  <a:pt x="56697" y="7736"/>
                </a:moveTo>
                <a:lnTo>
                  <a:pt x="57358" y="8113"/>
                </a:lnTo>
                <a:lnTo>
                  <a:pt x="57075" y="8113"/>
                </a:lnTo>
                <a:lnTo>
                  <a:pt x="56697" y="7736"/>
                </a:lnTo>
                <a:close/>
                <a:moveTo>
                  <a:pt x="59810" y="8679"/>
                </a:moveTo>
                <a:lnTo>
                  <a:pt x="60087" y="8956"/>
                </a:lnTo>
                <a:lnTo>
                  <a:pt x="59905" y="8774"/>
                </a:lnTo>
                <a:lnTo>
                  <a:pt x="59810" y="8679"/>
                </a:lnTo>
                <a:close/>
                <a:moveTo>
                  <a:pt x="57546" y="8019"/>
                </a:moveTo>
                <a:lnTo>
                  <a:pt x="58395" y="8774"/>
                </a:lnTo>
                <a:lnTo>
                  <a:pt x="59339" y="9434"/>
                </a:lnTo>
                <a:lnTo>
                  <a:pt x="58490" y="8868"/>
                </a:lnTo>
                <a:lnTo>
                  <a:pt x="57735" y="8208"/>
                </a:lnTo>
                <a:lnTo>
                  <a:pt x="57546" y="8019"/>
                </a:lnTo>
                <a:close/>
                <a:moveTo>
                  <a:pt x="60282" y="9246"/>
                </a:moveTo>
                <a:lnTo>
                  <a:pt x="60565" y="9812"/>
                </a:lnTo>
                <a:lnTo>
                  <a:pt x="60282" y="9529"/>
                </a:lnTo>
                <a:lnTo>
                  <a:pt x="60282" y="9340"/>
                </a:lnTo>
                <a:lnTo>
                  <a:pt x="60282" y="9246"/>
                </a:lnTo>
                <a:close/>
                <a:moveTo>
                  <a:pt x="59999" y="8396"/>
                </a:moveTo>
                <a:lnTo>
                  <a:pt x="60659" y="8774"/>
                </a:lnTo>
                <a:lnTo>
                  <a:pt x="61131" y="9340"/>
                </a:lnTo>
                <a:lnTo>
                  <a:pt x="61603" y="9906"/>
                </a:lnTo>
                <a:lnTo>
                  <a:pt x="61886" y="10566"/>
                </a:lnTo>
                <a:lnTo>
                  <a:pt x="60942" y="9434"/>
                </a:lnTo>
                <a:lnTo>
                  <a:pt x="61320" y="10095"/>
                </a:lnTo>
                <a:lnTo>
                  <a:pt x="59999" y="8396"/>
                </a:lnTo>
                <a:close/>
                <a:moveTo>
                  <a:pt x="63773" y="11132"/>
                </a:moveTo>
                <a:lnTo>
                  <a:pt x="64537" y="12278"/>
                </a:lnTo>
                <a:lnTo>
                  <a:pt x="64622" y="12359"/>
                </a:lnTo>
                <a:lnTo>
                  <a:pt x="63773" y="11132"/>
                </a:lnTo>
                <a:close/>
                <a:moveTo>
                  <a:pt x="65093" y="14528"/>
                </a:moveTo>
                <a:lnTo>
                  <a:pt x="65376" y="15189"/>
                </a:lnTo>
                <a:lnTo>
                  <a:pt x="65659" y="15755"/>
                </a:lnTo>
                <a:lnTo>
                  <a:pt x="66037" y="16981"/>
                </a:lnTo>
                <a:lnTo>
                  <a:pt x="65659" y="16321"/>
                </a:lnTo>
                <a:lnTo>
                  <a:pt x="65282" y="15377"/>
                </a:lnTo>
                <a:lnTo>
                  <a:pt x="65093" y="14528"/>
                </a:lnTo>
                <a:close/>
                <a:moveTo>
                  <a:pt x="65093" y="16321"/>
                </a:moveTo>
                <a:lnTo>
                  <a:pt x="65565" y="16698"/>
                </a:lnTo>
                <a:lnTo>
                  <a:pt x="65942" y="17076"/>
                </a:lnTo>
                <a:lnTo>
                  <a:pt x="66320" y="17547"/>
                </a:lnTo>
                <a:lnTo>
                  <a:pt x="66414" y="17830"/>
                </a:lnTo>
                <a:lnTo>
                  <a:pt x="66508" y="18113"/>
                </a:lnTo>
                <a:lnTo>
                  <a:pt x="65848" y="17170"/>
                </a:lnTo>
                <a:lnTo>
                  <a:pt x="65093" y="16321"/>
                </a:lnTo>
                <a:close/>
                <a:moveTo>
                  <a:pt x="72074" y="36226"/>
                </a:moveTo>
                <a:lnTo>
                  <a:pt x="71791" y="37547"/>
                </a:lnTo>
                <a:lnTo>
                  <a:pt x="71603" y="38773"/>
                </a:lnTo>
                <a:lnTo>
                  <a:pt x="71320" y="40000"/>
                </a:lnTo>
                <a:lnTo>
                  <a:pt x="70754" y="41509"/>
                </a:lnTo>
                <a:lnTo>
                  <a:pt x="70942" y="40283"/>
                </a:lnTo>
                <a:lnTo>
                  <a:pt x="71225" y="38962"/>
                </a:lnTo>
                <a:lnTo>
                  <a:pt x="72074" y="36226"/>
                </a:lnTo>
                <a:close/>
                <a:moveTo>
                  <a:pt x="69150" y="44433"/>
                </a:moveTo>
                <a:lnTo>
                  <a:pt x="68867" y="44905"/>
                </a:lnTo>
                <a:lnTo>
                  <a:pt x="68584" y="45377"/>
                </a:lnTo>
                <a:lnTo>
                  <a:pt x="68206" y="45754"/>
                </a:lnTo>
                <a:lnTo>
                  <a:pt x="67923" y="46132"/>
                </a:lnTo>
                <a:lnTo>
                  <a:pt x="68112" y="45754"/>
                </a:lnTo>
                <a:lnTo>
                  <a:pt x="68678" y="45188"/>
                </a:lnTo>
                <a:lnTo>
                  <a:pt x="69150" y="44433"/>
                </a:lnTo>
                <a:close/>
                <a:moveTo>
                  <a:pt x="67357" y="47830"/>
                </a:moveTo>
                <a:lnTo>
                  <a:pt x="66886" y="48584"/>
                </a:lnTo>
                <a:lnTo>
                  <a:pt x="66508" y="48867"/>
                </a:lnTo>
                <a:lnTo>
                  <a:pt x="66414" y="48867"/>
                </a:lnTo>
                <a:lnTo>
                  <a:pt x="66414" y="48773"/>
                </a:lnTo>
                <a:lnTo>
                  <a:pt x="66886" y="48301"/>
                </a:lnTo>
                <a:lnTo>
                  <a:pt x="67357" y="47830"/>
                </a:lnTo>
                <a:close/>
                <a:moveTo>
                  <a:pt x="65093" y="48396"/>
                </a:moveTo>
                <a:lnTo>
                  <a:pt x="65376" y="48490"/>
                </a:lnTo>
                <a:lnTo>
                  <a:pt x="64905" y="49056"/>
                </a:lnTo>
                <a:lnTo>
                  <a:pt x="64622" y="49528"/>
                </a:lnTo>
                <a:lnTo>
                  <a:pt x="64244" y="49811"/>
                </a:lnTo>
                <a:lnTo>
                  <a:pt x="64244" y="49905"/>
                </a:lnTo>
                <a:lnTo>
                  <a:pt x="64056" y="49905"/>
                </a:lnTo>
                <a:lnTo>
                  <a:pt x="64056" y="49811"/>
                </a:lnTo>
                <a:lnTo>
                  <a:pt x="64433" y="49150"/>
                </a:lnTo>
                <a:lnTo>
                  <a:pt x="64622" y="48867"/>
                </a:lnTo>
                <a:lnTo>
                  <a:pt x="64905" y="48584"/>
                </a:lnTo>
                <a:lnTo>
                  <a:pt x="65093" y="48396"/>
                </a:lnTo>
                <a:close/>
                <a:moveTo>
                  <a:pt x="6981" y="52452"/>
                </a:moveTo>
                <a:lnTo>
                  <a:pt x="7170" y="53112"/>
                </a:lnTo>
                <a:lnTo>
                  <a:pt x="7075" y="53018"/>
                </a:lnTo>
                <a:lnTo>
                  <a:pt x="6981" y="52641"/>
                </a:lnTo>
                <a:lnTo>
                  <a:pt x="6981" y="52452"/>
                </a:lnTo>
                <a:close/>
                <a:moveTo>
                  <a:pt x="7736" y="54339"/>
                </a:moveTo>
                <a:lnTo>
                  <a:pt x="7641" y="54433"/>
                </a:lnTo>
                <a:lnTo>
                  <a:pt x="7641" y="54339"/>
                </a:lnTo>
                <a:close/>
                <a:moveTo>
                  <a:pt x="61225" y="55094"/>
                </a:moveTo>
                <a:lnTo>
                  <a:pt x="61037" y="55377"/>
                </a:lnTo>
                <a:lnTo>
                  <a:pt x="60754" y="55471"/>
                </a:lnTo>
                <a:lnTo>
                  <a:pt x="60754" y="55471"/>
                </a:lnTo>
                <a:lnTo>
                  <a:pt x="60942" y="55282"/>
                </a:lnTo>
                <a:lnTo>
                  <a:pt x="61225" y="55094"/>
                </a:lnTo>
                <a:close/>
                <a:moveTo>
                  <a:pt x="6132" y="53867"/>
                </a:moveTo>
                <a:lnTo>
                  <a:pt x="7358" y="55377"/>
                </a:lnTo>
                <a:lnTo>
                  <a:pt x="7641" y="55471"/>
                </a:lnTo>
                <a:lnTo>
                  <a:pt x="7641" y="55471"/>
                </a:lnTo>
                <a:lnTo>
                  <a:pt x="7641" y="55471"/>
                </a:lnTo>
                <a:lnTo>
                  <a:pt x="7830" y="55565"/>
                </a:lnTo>
                <a:lnTo>
                  <a:pt x="8302" y="56414"/>
                </a:lnTo>
                <a:lnTo>
                  <a:pt x="7170" y="55471"/>
                </a:lnTo>
                <a:lnTo>
                  <a:pt x="6509" y="54622"/>
                </a:lnTo>
                <a:lnTo>
                  <a:pt x="6226" y="54245"/>
                </a:lnTo>
                <a:lnTo>
                  <a:pt x="6132" y="53867"/>
                </a:lnTo>
                <a:close/>
                <a:moveTo>
                  <a:pt x="9056" y="56414"/>
                </a:moveTo>
                <a:lnTo>
                  <a:pt x="9245" y="56509"/>
                </a:lnTo>
                <a:lnTo>
                  <a:pt x="9151" y="56509"/>
                </a:lnTo>
                <a:lnTo>
                  <a:pt x="9056" y="56414"/>
                </a:lnTo>
                <a:close/>
                <a:moveTo>
                  <a:pt x="10472" y="56980"/>
                </a:moveTo>
                <a:lnTo>
                  <a:pt x="11321" y="57358"/>
                </a:lnTo>
                <a:lnTo>
                  <a:pt x="11887" y="57735"/>
                </a:lnTo>
                <a:lnTo>
                  <a:pt x="12264" y="58018"/>
                </a:lnTo>
                <a:lnTo>
                  <a:pt x="11604" y="57641"/>
                </a:lnTo>
                <a:lnTo>
                  <a:pt x="11604" y="57641"/>
                </a:lnTo>
                <a:lnTo>
                  <a:pt x="11792" y="58112"/>
                </a:lnTo>
                <a:lnTo>
                  <a:pt x="11604" y="58018"/>
                </a:lnTo>
                <a:lnTo>
                  <a:pt x="11132" y="57452"/>
                </a:lnTo>
                <a:lnTo>
                  <a:pt x="10849" y="57169"/>
                </a:lnTo>
                <a:lnTo>
                  <a:pt x="10472" y="56980"/>
                </a:lnTo>
                <a:close/>
                <a:moveTo>
                  <a:pt x="18019" y="59433"/>
                </a:moveTo>
                <a:lnTo>
                  <a:pt x="18773" y="59810"/>
                </a:lnTo>
                <a:lnTo>
                  <a:pt x="19528" y="60376"/>
                </a:lnTo>
                <a:lnTo>
                  <a:pt x="19056" y="60282"/>
                </a:lnTo>
                <a:lnTo>
                  <a:pt x="18962" y="60188"/>
                </a:lnTo>
                <a:lnTo>
                  <a:pt x="18490" y="59810"/>
                </a:lnTo>
                <a:lnTo>
                  <a:pt x="18019" y="59433"/>
                </a:lnTo>
                <a:close/>
                <a:moveTo>
                  <a:pt x="14528" y="59999"/>
                </a:moveTo>
                <a:lnTo>
                  <a:pt x="14717" y="60093"/>
                </a:lnTo>
                <a:lnTo>
                  <a:pt x="14905" y="60188"/>
                </a:lnTo>
                <a:lnTo>
                  <a:pt x="15188" y="60471"/>
                </a:lnTo>
                <a:lnTo>
                  <a:pt x="15283" y="60565"/>
                </a:lnTo>
                <a:lnTo>
                  <a:pt x="15188" y="60565"/>
                </a:lnTo>
                <a:lnTo>
                  <a:pt x="14528" y="59999"/>
                </a:lnTo>
                <a:close/>
                <a:moveTo>
                  <a:pt x="49339" y="60188"/>
                </a:moveTo>
                <a:lnTo>
                  <a:pt x="48395" y="60565"/>
                </a:lnTo>
                <a:lnTo>
                  <a:pt x="47924" y="60754"/>
                </a:lnTo>
                <a:lnTo>
                  <a:pt x="47452" y="60754"/>
                </a:lnTo>
                <a:lnTo>
                  <a:pt x="47924" y="60471"/>
                </a:lnTo>
                <a:lnTo>
                  <a:pt x="48301" y="60282"/>
                </a:lnTo>
                <a:lnTo>
                  <a:pt x="49056" y="60188"/>
                </a:lnTo>
                <a:close/>
                <a:moveTo>
                  <a:pt x="19245" y="60565"/>
                </a:moveTo>
                <a:lnTo>
                  <a:pt x="19811" y="60659"/>
                </a:lnTo>
                <a:lnTo>
                  <a:pt x="20566" y="61037"/>
                </a:lnTo>
                <a:lnTo>
                  <a:pt x="20566" y="61037"/>
                </a:lnTo>
                <a:lnTo>
                  <a:pt x="19811" y="60848"/>
                </a:lnTo>
                <a:lnTo>
                  <a:pt x="19245" y="60565"/>
                </a:lnTo>
                <a:close/>
                <a:moveTo>
                  <a:pt x="47075" y="61226"/>
                </a:moveTo>
                <a:lnTo>
                  <a:pt x="46792" y="61414"/>
                </a:lnTo>
                <a:lnTo>
                  <a:pt x="46697" y="61509"/>
                </a:lnTo>
                <a:lnTo>
                  <a:pt x="46792" y="61603"/>
                </a:lnTo>
                <a:lnTo>
                  <a:pt x="47263" y="61603"/>
                </a:lnTo>
                <a:lnTo>
                  <a:pt x="47641" y="61509"/>
                </a:lnTo>
                <a:lnTo>
                  <a:pt x="46886" y="61792"/>
                </a:lnTo>
                <a:lnTo>
                  <a:pt x="46131" y="61886"/>
                </a:lnTo>
                <a:lnTo>
                  <a:pt x="46131" y="61980"/>
                </a:lnTo>
                <a:lnTo>
                  <a:pt x="46037" y="61980"/>
                </a:lnTo>
                <a:lnTo>
                  <a:pt x="45660" y="61697"/>
                </a:lnTo>
                <a:lnTo>
                  <a:pt x="46320" y="61320"/>
                </a:lnTo>
                <a:lnTo>
                  <a:pt x="47075" y="61226"/>
                </a:lnTo>
                <a:close/>
                <a:moveTo>
                  <a:pt x="24151" y="63678"/>
                </a:moveTo>
                <a:lnTo>
                  <a:pt x="24905" y="63961"/>
                </a:lnTo>
                <a:lnTo>
                  <a:pt x="25754" y="64244"/>
                </a:lnTo>
                <a:lnTo>
                  <a:pt x="25188" y="64244"/>
                </a:lnTo>
                <a:lnTo>
                  <a:pt x="24151" y="64150"/>
                </a:lnTo>
                <a:lnTo>
                  <a:pt x="23773" y="64056"/>
                </a:lnTo>
                <a:lnTo>
                  <a:pt x="23585" y="63961"/>
                </a:lnTo>
                <a:lnTo>
                  <a:pt x="23585" y="63867"/>
                </a:lnTo>
                <a:lnTo>
                  <a:pt x="23585" y="63773"/>
                </a:lnTo>
                <a:lnTo>
                  <a:pt x="24151" y="63678"/>
                </a:lnTo>
                <a:close/>
                <a:moveTo>
                  <a:pt x="34811" y="64622"/>
                </a:moveTo>
                <a:lnTo>
                  <a:pt x="35094" y="64810"/>
                </a:lnTo>
                <a:lnTo>
                  <a:pt x="35377" y="64905"/>
                </a:lnTo>
                <a:lnTo>
                  <a:pt x="34622" y="64999"/>
                </a:lnTo>
                <a:lnTo>
                  <a:pt x="34056" y="64999"/>
                </a:lnTo>
                <a:lnTo>
                  <a:pt x="34056" y="64905"/>
                </a:lnTo>
                <a:lnTo>
                  <a:pt x="34811" y="64622"/>
                </a:lnTo>
                <a:close/>
                <a:moveTo>
                  <a:pt x="46414" y="63773"/>
                </a:moveTo>
                <a:lnTo>
                  <a:pt x="46131" y="64056"/>
                </a:lnTo>
                <a:lnTo>
                  <a:pt x="44433" y="64716"/>
                </a:lnTo>
                <a:lnTo>
                  <a:pt x="43962" y="64905"/>
                </a:lnTo>
                <a:lnTo>
                  <a:pt x="44150" y="64810"/>
                </a:lnTo>
                <a:lnTo>
                  <a:pt x="42641" y="64999"/>
                </a:lnTo>
                <a:lnTo>
                  <a:pt x="42924" y="64810"/>
                </a:lnTo>
                <a:lnTo>
                  <a:pt x="43207" y="64622"/>
                </a:lnTo>
                <a:lnTo>
                  <a:pt x="42358" y="64905"/>
                </a:lnTo>
                <a:lnTo>
                  <a:pt x="43113" y="64622"/>
                </a:lnTo>
                <a:lnTo>
                  <a:pt x="45377" y="63867"/>
                </a:lnTo>
                <a:lnTo>
                  <a:pt x="44999" y="64150"/>
                </a:lnTo>
                <a:lnTo>
                  <a:pt x="44622" y="64433"/>
                </a:lnTo>
                <a:lnTo>
                  <a:pt x="46414" y="63773"/>
                </a:lnTo>
                <a:close/>
                <a:moveTo>
                  <a:pt x="39905" y="64622"/>
                </a:moveTo>
                <a:lnTo>
                  <a:pt x="39811" y="64716"/>
                </a:lnTo>
                <a:lnTo>
                  <a:pt x="39622" y="64810"/>
                </a:lnTo>
                <a:lnTo>
                  <a:pt x="38962" y="64999"/>
                </a:lnTo>
                <a:lnTo>
                  <a:pt x="38207" y="65093"/>
                </a:lnTo>
                <a:lnTo>
                  <a:pt x="37641" y="65093"/>
                </a:lnTo>
                <a:lnTo>
                  <a:pt x="39056" y="64810"/>
                </a:lnTo>
                <a:lnTo>
                  <a:pt x="39528" y="64716"/>
                </a:lnTo>
                <a:lnTo>
                  <a:pt x="39905" y="64622"/>
                </a:lnTo>
                <a:close/>
                <a:moveTo>
                  <a:pt x="42829" y="64056"/>
                </a:moveTo>
                <a:lnTo>
                  <a:pt x="42452" y="64244"/>
                </a:lnTo>
                <a:lnTo>
                  <a:pt x="42263" y="64433"/>
                </a:lnTo>
                <a:lnTo>
                  <a:pt x="41980" y="64622"/>
                </a:lnTo>
                <a:lnTo>
                  <a:pt x="41886" y="64999"/>
                </a:lnTo>
                <a:lnTo>
                  <a:pt x="42263" y="64999"/>
                </a:lnTo>
                <a:lnTo>
                  <a:pt x="40094" y="65282"/>
                </a:lnTo>
                <a:lnTo>
                  <a:pt x="40848" y="64999"/>
                </a:lnTo>
                <a:lnTo>
                  <a:pt x="41131" y="64810"/>
                </a:lnTo>
                <a:lnTo>
                  <a:pt x="41131" y="64716"/>
                </a:lnTo>
                <a:lnTo>
                  <a:pt x="41037" y="64622"/>
                </a:lnTo>
                <a:lnTo>
                  <a:pt x="40754" y="64622"/>
                </a:lnTo>
                <a:lnTo>
                  <a:pt x="40282" y="64527"/>
                </a:lnTo>
                <a:lnTo>
                  <a:pt x="40188" y="64433"/>
                </a:lnTo>
                <a:lnTo>
                  <a:pt x="41509" y="64339"/>
                </a:lnTo>
                <a:lnTo>
                  <a:pt x="42829" y="64056"/>
                </a:lnTo>
                <a:close/>
                <a:moveTo>
                  <a:pt x="15660" y="60376"/>
                </a:moveTo>
                <a:lnTo>
                  <a:pt x="16887" y="61131"/>
                </a:lnTo>
                <a:lnTo>
                  <a:pt x="17924" y="62075"/>
                </a:lnTo>
                <a:lnTo>
                  <a:pt x="17924" y="61792"/>
                </a:lnTo>
                <a:lnTo>
                  <a:pt x="17830" y="61603"/>
                </a:lnTo>
                <a:lnTo>
                  <a:pt x="19056" y="61980"/>
                </a:lnTo>
                <a:lnTo>
                  <a:pt x="20283" y="62358"/>
                </a:lnTo>
                <a:lnTo>
                  <a:pt x="20849" y="62546"/>
                </a:lnTo>
                <a:lnTo>
                  <a:pt x="21415" y="62735"/>
                </a:lnTo>
                <a:lnTo>
                  <a:pt x="21886" y="63018"/>
                </a:lnTo>
                <a:lnTo>
                  <a:pt x="22358" y="63395"/>
                </a:lnTo>
                <a:lnTo>
                  <a:pt x="21509" y="63301"/>
                </a:lnTo>
                <a:lnTo>
                  <a:pt x="22547" y="63867"/>
                </a:lnTo>
                <a:lnTo>
                  <a:pt x="23868" y="64339"/>
                </a:lnTo>
                <a:lnTo>
                  <a:pt x="25471" y="64905"/>
                </a:lnTo>
                <a:lnTo>
                  <a:pt x="27169" y="65282"/>
                </a:lnTo>
                <a:lnTo>
                  <a:pt x="26603" y="65282"/>
                </a:lnTo>
                <a:lnTo>
                  <a:pt x="27075" y="65942"/>
                </a:lnTo>
                <a:lnTo>
                  <a:pt x="26886" y="65942"/>
                </a:lnTo>
                <a:lnTo>
                  <a:pt x="26603" y="65848"/>
                </a:lnTo>
                <a:lnTo>
                  <a:pt x="25849" y="65659"/>
                </a:lnTo>
                <a:lnTo>
                  <a:pt x="25283" y="65471"/>
                </a:lnTo>
                <a:lnTo>
                  <a:pt x="25188" y="65376"/>
                </a:lnTo>
                <a:lnTo>
                  <a:pt x="25754" y="65376"/>
                </a:lnTo>
                <a:lnTo>
                  <a:pt x="26226" y="65471"/>
                </a:lnTo>
                <a:lnTo>
                  <a:pt x="26320" y="65282"/>
                </a:lnTo>
                <a:lnTo>
                  <a:pt x="26320" y="65188"/>
                </a:lnTo>
                <a:lnTo>
                  <a:pt x="26226" y="65093"/>
                </a:lnTo>
                <a:lnTo>
                  <a:pt x="25660" y="65093"/>
                </a:lnTo>
                <a:lnTo>
                  <a:pt x="25188" y="65188"/>
                </a:lnTo>
                <a:lnTo>
                  <a:pt x="24528" y="65376"/>
                </a:lnTo>
                <a:lnTo>
                  <a:pt x="24528" y="65376"/>
                </a:lnTo>
                <a:lnTo>
                  <a:pt x="25000" y="65093"/>
                </a:lnTo>
                <a:lnTo>
                  <a:pt x="23679" y="64905"/>
                </a:lnTo>
                <a:lnTo>
                  <a:pt x="22547" y="64716"/>
                </a:lnTo>
                <a:lnTo>
                  <a:pt x="21603" y="64339"/>
                </a:lnTo>
                <a:lnTo>
                  <a:pt x="20660" y="63867"/>
                </a:lnTo>
                <a:lnTo>
                  <a:pt x="20943" y="63867"/>
                </a:lnTo>
                <a:lnTo>
                  <a:pt x="20377" y="63773"/>
                </a:lnTo>
                <a:lnTo>
                  <a:pt x="19339" y="63678"/>
                </a:lnTo>
                <a:lnTo>
                  <a:pt x="18868" y="63490"/>
                </a:lnTo>
                <a:lnTo>
                  <a:pt x="18396" y="63301"/>
                </a:lnTo>
                <a:lnTo>
                  <a:pt x="18585" y="63207"/>
                </a:lnTo>
                <a:lnTo>
                  <a:pt x="18868" y="63301"/>
                </a:lnTo>
                <a:lnTo>
                  <a:pt x="18019" y="62735"/>
                </a:lnTo>
                <a:lnTo>
                  <a:pt x="16981" y="62075"/>
                </a:lnTo>
                <a:lnTo>
                  <a:pt x="14811" y="60471"/>
                </a:lnTo>
                <a:lnTo>
                  <a:pt x="16415" y="61414"/>
                </a:lnTo>
                <a:lnTo>
                  <a:pt x="15660" y="60376"/>
                </a:lnTo>
                <a:close/>
                <a:moveTo>
                  <a:pt x="28867" y="65659"/>
                </a:moveTo>
                <a:lnTo>
                  <a:pt x="30660" y="65942"/>
                </a:lnTo>
                <a:lnTo>
                  <a:pt x="32547" y="66131"/>
                </a:lnTo>
                <a:lnTo>
                  <a:pt x="32075" y="66225"/>
                </a:lnTo>
                <a:lnTo>
                  <a:pt x="31320" y="66225"/>
                </a:lnTo>
                <a:lnTo>
                  <a:pt x="30566" y="66131"/>
                </a:lnTo>
                <a:lnTo>
                  <a:pt x="28867" y="65659"/>
                </a:lnTo>
                <a:close/>
                <a:moveTo>
                  <a:pt x="39150" y="0"/>
                </a:moveTo>
                <a:lnTo>
                  <a:pt x="39528" y="283"/>
                </a:lnTo>
                <a:lnTo>
                  <a:pt x="39622" y="378"/>
                </a:lnTo>
                <a:lnTo>
                  <a:pt x="41509" y="1038"/>
                </a:lnTo>
                <a:lnTo>
                  <a:pt x="40943" y="1132"/>
                </a:lnTo>
                <a:lnTo>
                  <a:pt x="40282" y="1227"/>
                </a:lnTo>
                <a:lnTo>
                  <a:pt x="38962" y="1038"/>
                </a:lnTo>
                <a:lnTo>
                  <a:pt x="37547" y="849"/>
                </a:lnTo>
                <a:lnTo>
                  <a:pt x="36320" y="661"/>
                </a:lnTo>
                <a:lnTo>
                  <a:pt x="36415" y="755"/>
                </a:lnTo>
                <a:lnTo>
                  <a:pt x="36415" y="849"/>
                </a:lnTo>
                <a:lnTo>
                  <a:pt x="35943" y="944"/>
                </a:lnTo>
                <a:lnTo>
                  <a:pt x="34150" y="1132"/>
                </a:lnTo>
                <a:lnTo>
                  <a:pt x="31698" y="1132"/>
                </a:lnTo>
                <a:lnTo>
                  <a:pt x="30660" y="1227"/>
                </a:lnTo>
                <a:lnTo>
                  <a:pt x="29716" y="1321"/>
                </a:lnTo>
                <a:lnTo>
                  <a:pt x="30377" y="1416"/>
                </a:lnTo>
                <a:lnTo>
                  <a:pt x="31037" y="1510"/>
                </a:lnTo>
                <a:lnTo>
                  <a:pt x="30094" y="1699"/>
                </a:lnTo>
                <a:lnTo>
                  <a:pt x="28773" y="2076"/>
                </a:lnTo>
                <a:lnTo>
                  <a:pt x="27924" y="2359"/>
                </a:lnTo>
                <a:lnTo>
                  <a:pt x="27924" y="2453"/>
                </a:lnTo>
                <a:lnTo>
                  <a:pt x="28207" y="2453"/>
                </a:lnTo>
                <a:lnTo>
                  <a:pt x="26509" y="3019"/>
                </a:lnTo>
                <a:lnTo>
                  <a:pt x="26792" y="2831"/>
                </a:lnTo>
                <a:lnTo>
                  <a:pt x="26792" y="2831"/>
                </a:lnTo>
                <a:lnTo>
                  <a:pt x="25660" y="2925"/>
                </a:lnTo>
                <a:lnTo>
                  <a:pt x="25754" y="2831"/>
                </a:lnTo>
                <a:lnTo>
                  <a:pt x="25377" y="2925"/>
                </a:lnTo>
                <a:lnTo>
                  <a:pt x="24905" y="3208"/>
                </a:lnTo>
                <a:lnTo>
                  <a:pt x="24056" y="3774"/>
                </a:lnTo>
                <a:lnTo>
                  <a:pt x="22264" y="4340"/>
                </a:lnTo>
                <a:lnTo>
                  <a:pt x="20471" y="5095"/>
                </a:lnTo>
                <a:lnTo>
                  <a:pt x="18679" y="5755"/>
                </a:lnTo>
                <a:lnTo>
                  <a:pt x="16981" y="6604"/>
                </a:lnTo>
                <a:lnTo>
                  <a:pt x="17453" y="6604"/>
                </a:lnTo>
                <a:lnTo>
                  <a:pt x="17830" y="6415"/>
                </a:lnTo>
                <a:lnTo>
                  <a:pt x="18868" y="6038"/>
                </a:lnTo>
                <a:lnTo>
                  <a:pt x="19905" y="5661"/>
                </a:lnTo>
                <a:lnTo>
                  <a:pt x="20377" y="5472"/>
                </a:lnTo>
                <a:lnTo>
                  <a:pt x="20943" y="5378"/>
                </a:lnTo>
                <a:lnTo>
                  <a:pt x="20943" y="5378"/>
                </a:lnTo>
                <a:lnTo>
                  <a:pt x="19528" y="6038"/>
                </a:lnTo>
                <a:lnTo>
                  <a:pt x="19528" y="6038"/>
                </a:lnTo>
                <a:lnTo>
                  <a:pt x="20094" y="5944"/>
                </a:lnTo>
                <a:lnTo>
                  <a:pt x="18396" y="7076"/>
                </a:lnTo>
                <a:lnTo>
                  <a:pt x="20849" y="6038"/>
                </a:lnTo>
                <a:lnTo>
                  <a:pt x="23396" y="5095"/>
                </a:lnTo>
                <a:lnTo>
                  <a:pt x="26037" y="4246"/>
                </a:lnTo>
                <a:lnTo>
                  <a:pt x="28679" y="3397"/>
                </a:lnTo>
                <a:lnTo>
                  <a:pt x="28301" y="3491"/>
                </a:lnTo>
                <a:lnTo>
                  <a:pt x="28773" y="3208"/>
                </a:lnTo>
                <a:lnTo>
                  <a:pt x="30283" y="2736"/>
                </a:lnTo>
                <a:lnTo>
                  <a:pt x="29905" y="2831"/>
                </a:lnTo>
                <a:lnTo>
                  <a:pt x="29056" y="2831"/>
                </a:lnTo>
                <a:lnTo>
                  <a:pt x="28584" y="2642"/>
                </a:lnTo>
                <a:lnTo>
                  <a:pt x="30566" y="2548"/>
                </a:lnTo>
                <a:lnTo>
                  <a:pt x="32641" y="2548"/>
                </a:lnTo>
                <a:lnTo>
                  <a:pt x="37264" y="2831"/>
                </a:lnTo>
                <a:lnTo>
                  <a:pt x="39528" y="3019"/>
                </a:lnTo>
                <a:lnTo>
                  <a:pt x="43490" y="3019"/>
                </a:lnTo>
                <a:lnTo>
                  <a:pt x="44339" y="2831"/>
                </a:lnTo>
                <a:lnTo>
                  <a:pt x="45094" y="2736"/>
                </a:lnTo>
                <a:lnTo>
                  <a:pt x="45943" y="3114"/>
                </a:lnTo>
                <a:lnTo>
                  <a:pt x="46886" y="3397"/>
                </a:lnTo>
                <a:lnTo>
                  <a:pt x="48678" y="3963"/>
                </a:lnTo>
                <a:lnTo>
                  <a:pt x="50565" y="4434"/>
                </a:lnTo>
                <a:lnTo>
                  <a:pt x="51509" y="4717"/>
                </a:lnTo>
                <a:lnTo>
                  <a:pt x="52358" y="5189"/>
                </a:lnTo>
                <a:lnTo>
                  <a:pt x="51792" y="4812"/>
                </a:lnTo>
                <a:lnTo>
                  <a:pt x="53584" y="5849"/>
                </a:lnTo>
                <a:lnTo>
                  <a:pt x="55376" y="6981"/>
                </a:lnTo>
                <a:lnTo>
                  <a:pt x="56320" y="7642"/>
                </a:lnTo>
                <a:lnTo>
                  <a:pt x="57169" y="8302"/>
                </a:lnTo>
                <a:lnTo>
                  <a:pt x="57924" y="9057"/>
                </a:lnTo>
                <a:lnTo>
                  <a:pt x="58678" y="9906"/>
                </a:lnTo>
                <a:lnTo>
                  <a:pt x="62357" y="14057"/>
                </a:lnTo>
                <a:lnTo>
                  <a:pt x="64622" y="16887"/>
                </a:lnTo>
                <a:lnTo>
                  <a:pt x="66697" y="19623"/>
                </a:lnTo>
                <a:lnTo>
                  <a:pt x="66603" y="19151"/>
                </a:lnTo>
                <a:lnTo>
                  <a:pt x="66603" y="18774"/>
                </a:lnTo>
                <a:lnTo>
                  <a:pt x="67357" y="20472"/>
                </a:lnTo>
                <a:lnTo>
                  <a:pt x="68772" y="23962"/>
                </a:lnTo>
                <a:lnTo>
                  <a:pt x="68867" y="24151"/>
                </a:lnTo>
                <a:lnTo>
                  <a:pt x="69810" y="26792"/>
                </a:lnTo>
                <a:lnTo>
                  <a:pt x="70565" y="29245"/>
                </a:lnTo>
                <a:lnTo>
                  <a:pt x="70754" y="30283"/>
                </a:lnTo>
                <a:lnTo>
                  <a:pt x="70848" y="31037"/>
                </a:lnTo>
                <a:lnTo>
                  <a:pt x="70848" y="31604"/>
                </a:lnTo>
                <a:lnTo>
                  <a:pt x="70754" y="31792"/>
                </a:lnTo>
                <a:lnTo>
                  <a:pt x="70565" y="31887"/>
                </a:lnTo>
                <a:lnTo>
                  <a:pt x="69433" y="36698"/>
                </a:lnTo>
                <a:lnTo>
                  <a:pt x="68206" y="41698"/>
                </a:lnTo>
                <a:lnTo>
                  <a:pt x="68584" y="41037"/>
                </a:lnTo>
                <a:lnTo>
                  <a:pt x="68961" y="40188"/>
                </a:lnTo>
                <a:lnTo>
                  <a:pt x="69244" y="40471"/>
                </a:lnTo>
                <a:lnTo>
                  <a:pt x="69244" y="40849"/>
                </a:lnTo>
                <a:lnTo>
                  <a:pt x="69244" y="41226"/>
                </a:lnTo>
                <a:lnTo>
                  <a:pt x="69055" y="41698"/>
                </a:lnTo>
                <a:lnTo>
                  <a:pt x="68489" y="42924"/>
                </a:lnTo>
                <a:lnTo>
                  <a:pt x="67735" y="44150"/>
                </a:lnTo>
                <a:lnTo>
                  <a:pt x="66791" y="45377"/>
                </a:lnTo>
                <a:lnTo>
                  <a:pt x="65942" y="46509"/>
                </a:lnTo>
                <a:lnTo>
                  <a:pt x="64716" y="47924"/>
                </a:lnTo>
                <a:lnTo>
                  <a:pt x="65565" y="47641"/>
                </a:lnTo>
                <a:lnTo>
                  <a:pt x="65093" y="48301"/>
                </a:lnTo>
                <a:lnTo>
                  <a:pt x="64433" y="48962"/>
                </a:lnTo>
                <a:lnTo>
                  <a:pt x="63112" y="50188"/>
                </a:lnTo>
                <a:lnTo>
                  <a:pt x="63678" y="48962"/>
                </a:lnTo>
                <a:lnTo>
                  <a:pt x="64244" y="47641"/>
                </a:lnTo>
                <a:lnTo>
                  <a:pt x="65754" y="44811"/>
                </a:lnTo>
                <a:lnTo>
                  <a:pt x="67169" y="42169"/>
                </a:lnTo>
                <a:lnTo>
                  <a:pt x="67735" y="41037"/>
                </a:lnTo>
                <a:lnTo>
                  <a:pt x="68206" y="40094"/>
                </a:lnTo>
                <a:lnTo>
                  <a:pt x="68206" y="39811"/>
                </a:lnTo>
                <a:lnTo>
                  <a:pt x="68301" y="39622"/>
                </a:lnTo>
                <a:lnTo>
                  <a:pt x="68301" y="39717"/>
                </a:lnTo>
                <a:lnTo>
                  <a:pt x="68395" y="39339"/>
                </a:lnTo>
                <a:lnTo>
                  <a:pt x="68772" y="37735"/>
                </a:lnTo>
                <a:lnTo>
                  <a:pt x="69055" y="36037"/>
                </a:lnTo>
                <a:lnTo>
                  <a:pt x="69150" y="32924"/>
                </a:lnTo>
                <a:lnTo>
                  <a:pt x="69150" y="30849"/>
                </a:lnTo>
                <a:lnTo>
                  <a:pt x="69150" y="28679"/>
                </a:lnTo>
                <a:lnTo>
                  <a:pt x="68961" y="28773"/>
                </a:lnTo>
                <a:lnTo>
                  <a:pt x="68961" y="29056"/>
                </a:lnTo>
                <a:lnTo>
                  <a:pt x="68678" y="28302"/>
                </a:lnTo>
                <a:lnTo>
                  <a:pt x="68395" y="27453"/>
                </a:lnTo>
                <a:lnTo>
                  <a:pt x="68018" y="25755"/>
                </a:lnTo>
                <a:lnTo>
                  <a:pt x="67923" y="25283"/>
                </a:lnTo>
                <a:lnTo>
                  <a:pt x="67923" y="25472"/>
                </a:lnTo>
                <a:lnTo>
                  <a:pt x="67546" y="24906"/>
                </a:lnTo>
                <a:lnTo>
                  <a:pt x="67074" y="24245"/>
                </a:lnTo>
                <a:lnTo>
                  <a:pt x="66980" y="24057"/>
                </a:lnTo>
                <a:lnTo>
                  <a:pt x="65471" y="22264"/>
                </a:lnTo>
                <a:lnTo>
                  <a:pt x="64810" y="21415"/>
                </a:lnTo>
                <a:lnTo>
                  <a:pt x="64339" y="20755"/>
                </a:lnTo>
                <a:lnTo>
                  <a:pt x="64622" y="20943"/>
                </a:lnTo>
                <a:lnTo>
                  <a:pt x="64527" y="20755"/>
                </a:lnTo>
                <a:lnTo>
                  <a:pt x="64339" y="20472"/>
                </a:lnTo>
                <a:lnTo>
                  <a:pt x="63301" y="19434"/>
                </a:lnTo>
                <a:lnTo>
                  <a:pt x="62357" y="18585"/>
                </a:lnTo>
                <a:lnTo>
                  <a:pt x="62452" y="18679"/>
                </a:lnTo>
                <a:lnTo>
                  <a:pt x="62357" y="18868"/>
                </a:lnTo>
                <a:lnTo>
                  <a:pt x="61508" y="18019"/>
                </a:lnTo>
                <a:lnTo>
                  <a:pt x="61791" y="18396"/>
                </a:lnTo>
                <a:lnTo>
                  <a:pt x="60848" y="17547"/>
                </a:lnTo>
                <a:lnTo>
                  <a:pt x="60471" y="17076"/>
                </a:lnTo>
                <a:lnTo>
                  <a:pt x="60471" y="16981"/>
                </a:lnTo>
                <a:lnTo>
                  <a:pt x="60565" y="17076"/>
                </a:lnTo>
                <a:lnTo>
                  <a:pt x="61225" y="17547"/>
                </a:lnTo>
                <a:lnTo>
                  <a:pt x="58961" y="15566"/>
                </a:lnTo>
                <a:lnTo>
                  <a:pt x="59527" y="16227"/>
                </a:lnTo>
                <a:lnTo>
                  <a:pt x="58584" y="15566"/>
                </a:lnTo>
                <a:lnTo>
                  <a:pt x="57641" y="14906"/>
                </a:lnTo>
                <a:lnTo>
                  <a:pt x="57546" y="15000"/>
                </a:lnTo>
                <a:lnTo>
                  <a:pt x="57452" y="15094"/>
                </a:lnTo>
                <a:lnTo>
                  <a:pt x="58301" y="15660"/>
                </a:lnTo>
                <a:lnTo>
                  <a:pt x="59056" y="16227"/>
                </a:lnTo>
                <a:lnTo>
                  <a:pt x="60471" y="17547"/>
                </a:lnTo>
                <a:lnTo>
                  <a:pt x="61886" y="18774"/>
                </a:lnTo>
                <a:lnTo>
                  <a:pt x="62640" y="19340"/>
                </a:lnTo>
                <a:lnTo>
                  <a:pt x="63395" y="19906"/>
                </a:lnTo>
                <a:lnTo>
                  <a:pt x="62829" y="19528"/>
                </a:lnTo>
                <a:lnTo>
                  <a:pt x="62074" y="19057"/>
                </a:lnTo>
                <a:lnTo>
                  <a:pt x="62074" y="19245"/>
                </a:lnTo>
                <a:lnTo>
                  <a:pt x="62357" y="19717"/>
                </a:lnTo>
                <a:lnTo>
                  <a:pt x="63584" y="21415"/>
                </a:lnTo>
                <a:lnTo>
                  <a:pt x="65093" y="23207"/>
                </a:lnTo>
                <a:lnTo>
                  <a:pt x="65754" y="23962"/>
                </a:lnTo>
                <a:lnTo>
                  <a:pt x="66225" y="24434"/>
                </a:lnTo>
                <a:lnTo>
                  <a:pt x="66414" y="24528"/>
                </a:lnTo>
                <a:lnTo>
                  <a:pt x="66320" y="24057"/>
                </a:lnTo>
                <a:lnTo>
                  <a:pt x="66697" y="24906"/>
                </a:lnTo>
                <a:lnTo>
                  <a:pt x="67074" y="26038"/>
                </a:lnTo>
                <a:lnTo>
                  <a:pt x="66414" y="24811"/>
                </a:lnTo>
                <a:lnTo>
                  <a:pt x="66791" y="25566"/>
                </a:lnTo>
                <a:lnTo>
                  <a:pt x="67169" y="26321"/>
                </a:lnTo>
                <a:lnTo>
                  <a:pt x="67263" y="26415"/>
                </a:lnTo>
                <a:lnTo>
                  <a:pt x="67923" y="28679"/>
                </a:lnTo>
                <a:lnTo>
                  <a:pt x="68206" y="29339"/>
                </a:lnTo>
                <a:lnTo>
                  <a:pt x="68678" y="30471"/>
                </a:lnTo>
                <a:lnTo>
                  <a:pt x="68772" y="30660"/>
                </a:lnTo>
                <a:lnTo>
                  <a:pt x="68678" y="30660"/>
                </a:lnTo>
                <a:lnTo>
                  <a:pt x="68395" y="30377"/>
                </a:lnTo>
                <a:lnTo>
                  <a:pt x="68206" y="30094"/>
                </a:lnTo>
                <a:lnTo>
                  <a:pt x="68206" y="30566"/>
                </a:lnTo>
                <a:lnTo>
                  <a:pt x="68301" y="31037"/>
                </a:lnTo>
                <a:lnTo>
                  <a:pt x="68395" y="31509"/>
                </a:lnTo>
                <a:lnTo>
                  <a:pt x="68395" y="31887"/>
                </a:lnTo>
                <a:lnTo>
                  <a:pt x="68301" y="31792"/>
                </a:lnTo>
                <a:lnTo>
                  <a:pt x="68301" y="31698"/>
                </a:lnTo>
                <a:lnTo>
                  <a:pt x="68301" y="31415"/>
                </a:lnTo>
                <a:lnTo>
                  <a:pt x="68018" y="30094"/>
                </a:lnTo>
                <a:lnTo>
                  <a:pt x="67735" y="28868"/>
                </a:lnTo>
                <a:lnTo>
                  <a:pt x="68112" y="31698"/>
                </a:lnTo>
                <a:lnTo>
                  <a:pt x="68206" y="33113"/>
                </a:lnTo>
                <a:lnTo>
                  <a:pt x="68206" y="34528"/>
                </a:lnTo>
                <a:lnTo>
                  <a:pt x="68112" y="35943"/>
                </a:lnTo>
                <a:lnTo>
                  <a:pt x="67923" y="37358"/>
                </a:lnTo>
                <a:lnTo>
                  <a:pt x="67546" y="38679"/>
                </a:lnTo>
                <a:lnTo>
                  <a:pt x="67074" y="40000"/>
                </a:lnTo>
                <a:lnTo>
                  <a:pt x="67263" y="39717"/>
                </a:lnTo>
                <a:lnTo>
                  <a:pt x="67357" y="39622"/>
                </a:lnTo>
                <a:lnTo>
                  <a:pt x="67357" y="39717"/>
                </a:lnTo>
                <a:lnTo>
                  <a:pt x="67263" y="40377"/>
                </a:lnTo>
                <a:lnTo>
                  <a:pt x="66980" y="41226"/>
                </a:lnTo>
                <a:lnTo>
                  <a:pt x="66791" y="41509"/>
                </a:lnTo>
                <a:lnTo>
                  <a:pt x="66697" y="41603"/>
                </a:lnTo>
                <a:lnTo>
                  <a:pt x="66414" y="42075"/>
                </a:lnTo>
                <a:lnTo>
                  <a:pt x="65754" y="43962"/>
                </a:lnTo>
                <a:lnTo>
                  <a:pt x="64905" y="46132"/>
                </a:lnTo>
                <a:lnTo>
                  <a:pt x="64150" y="47547"/>
                </a:lnTo>
                <a:lnTo>
                  <a:pt x="63395" y="48867"/>
                </a:lnTo>
                <a:lnTo>
                  <a:pt x="62546" y="50094"/>
                </a:lnTo>
                <a:lnTo>
                  <a:pt x="61697" y="51320"/>
                </a:lnTo>
                <a:lnTo>
                  <a:pt x="60376" y="52452"/>
                </a:lnTo>
                <a:lnTo>
                  <a:pt x="59810" y="53112"/>
                </a:lnTo>
                <a:lnTo>
                  <a:pt x="59244" y="53773"/>
                </a:lnTo>
                <a:lnTo>
                  <a:pt x="59999" y="53301"/>
                </a:lnTo>
                <a:lnTo>
                  <a:pt x="59905" y="53490"/>
                </a:lnTo>
                <a:lnTo>
                  <a:pt x="58018" y="54999"/>
                </a:lnTo>
                <a:lnTo>
                  <a:pt x="57075" y="55660"/>
                </a:lnTo>
                <a:lnTo>
                  <a:pt x="56037" y="56226"/>
                </a:lnTo>
                <a:lnTo>
                  <a:pt x="57924" y="54716"/>
                </a:lnTo>
                <a:lnTo>
                  <a:pt x="58867" y="53867"/>
                </a:lnTo>
                <a:lnTo>
                  <a:pt x="59716" y="53018"/>
                </a:lnTo>
                <a:lnTo>
                  <a:pt x="58961" y="53679"/>
                </a:lnTo>
                <a:lnTo>
                  <a:pt x="58207" y="54245"/>
                </a:lnTo>
                <a:lnTo>
                  <a:pt x="56603" y="55282"/>
                </a:lnTo>
                <a:lnTo>
                  <a:pt x="54905" y="56226"/>
                </a:lnTo>
                <a:lnTo>
                  <a:pt x="53301" y="57263"/>
                </a:lnTo>
                <a:lnTo>
                  <a:pt x="52735" y="57452"/>
                </a:lnTo>
                <a:lnTo>
                  <a:pt x="51509" y="57924"/>
                </a:lnTo>
                <a:lnTo>
                  <a:pt x="47829" y="59527"/>
                </a:lnTo>
                <a:lnTo>
                  <a:pt x="43962" y="61226"/>
                </a:lnTo>
                <a:lnTo>
                  <a:pt x="42358" y="61886"/>
                </a:lnTo>
                <a:lnTo>
                  <a:pt x="41414" y="62169"/>
                </a:lnTo>
                <a:lnTo>
                  <a:pt x="39433" y="62452"/>
                </a:lnTo>
                <a:lnTo>
                  <a:pt x="37169" y="62641"/>
                </a:lnTo>
                <a:lnTo>
                  <a:pt x="33679" y="62829"/>
                </a:lnTo>
                <a:lnTo>
                  <a:pt x="31226" y="62924"/>
                </a:lnTo>
                <a:lnTo>
                  <a:pt x="29528" y="62924"/>
                </a:lnTo>
                <a:lnTo>
                  <a:pt x="28301" y="62735"/>
                </a:lnTo>
                <a:lnTo>
                  <a:pt x="27075" y="62546"/>
                </a:lnTo>
                <a:lnTo>
                  <a:pt x="25754" y="62263"/>
                </a:lnTo>
                <a:lnTo>
                  <a:pt x="24622" y="61886"/>
                </a:lnTo>
                <a:lnTo>
                  <a:pt x="23396" y="61414"/>
                </a:lnTo>
                <a:lnTo>
                  <a:pt x="21320" y="60565"/>
                </a:lnTo>
                <a:lnTo>
                  <a:pt x="21509" y="60754"/>
                </a:lnTo>
                <a:lnTo>
                  <a:pt x="21698" y="60848"/>
                </a:lnTo>
                <a:lnTo>
                  <a:pt x="22169" y="61131"/>
                </a:lnTo>
                <a:lnTo>
                  <a:pt x="21037" y="60659"/>
                </a:lnTo>
                <a:lnTo>
                  <a:pt x="19434" y="59905"/>
                </a:lnTo>
                <a:lnTo>
                  <a:pt x="15754" y="57924"/>
                </a:lnTo>
                <a:lnTo>
                  <a:pt x="12453" y="56037"/>
                </a:lnTo>
                <a:lnTo>
                  <a:pt x="11415" y="55377"/>
                </a:lnTo>
                <a:lnTo>
                  <a:pt x="11226" y="55188"/>
                </a:lnTo>
                <a:lnTo>
                  <a:pt x="11132" y="55094"/>
                </a:lnTo>
                <a:lnTo>
                  <a:pt x="10377" y="54433"/>
                </a:lnTo>
                <a:lnTo>
                  <a:pt x="9717" y="53679"/>
                </a:lnTo>
                <a:lnTo>
                  <a:pt x="9717" y="53962"/>
                </a:lnTo>
                <a:lnTo>
                  <a:pt x="9622" y="54150"/>
                </a:lnTo>
                <a:lnTo>
                  <a:pt x="9528" y="54245"/>
                </a:lnTo>
                <a:lnTo>
                  <a:pt x="9434" y="54245"/>
                </a:lnTo>
                <a:lnTo>
                  <a:pt x="9151" y="54056"/>
                </a:lnTo>
                <a:lnTo>
                  <a:pt x="8868" y="53679"/>
                </a:lnTo>
                <a:lnTo>
                  <a:pt x="8585" y="53301"/>
                </a:lnTo>
                <a:lnTo>
                  <a:pt x="8302" y="52829"/>
                </a:lnTo>
                <a:lnTo>
                  <a:pt x="8302" y="52546"/>
                </a:lnTo>
                <a:lnTo>
                  <a:pt x="8302" y="52452"/>
                </a:lnTo>
                <a:lnTo>
                  <a:pt x="8396" y="52452"/>
                </a:lnTo>
                <a:lnTo>
                  <a:pt x="7924" y="52263"/>
                </a:lnTo>
                <a:lnTo>
                  <a:pt x="7358" y="51886"/>
                </a:lnTo>
                <a:lnTo>
                  <a:pt x="6038" y="50660"/>
                </a:lnTo>
                <a:lnTo>
                  <a:pt x="5849" y="50377"/>
                </a:lnTo>
                <a:lnTo>
                  <a:pt x="5566" y="50094"/>
                </a:lnTo>
                <a:lnTo>
                  <a:pt x="5566" y="50188"/>
                </a:lnTo>
                <a:lnTo>
                  <a:pt x="4811" y="49339"/>
                </a:lnTo>
                <a:lnTo>
                  <a:pt x="4717" y="49150"/>
                </a:lnTo>
                <a:lnTo>
                  <a:pt x="5189" y="49433"/>
                </a:lnTo>
                <a:lnTo>
                  <a:pt x="5377" y="49528"/>
                </a:lnTo>
                <a:lnTo>
                  <a:pt x="5472" y="49716"/>
                </a:lnTo>
                <a:lnTo>
                  <a:pt x="5660" y="50094"/>
                </a:lnTo>
                <a:lnTo>
                  <a:pt x="5377" y="49056"/>
                </a:lnTo>
                <a:lnTo>
                  <a:pt x="5000" y="48113"/>
                </a:lnTo>
                <a:lnTo>
                  <a:pt x="4057" y="45660"/>
                </a:lnTo>
                <a:lnTo>
                  <a:pt x="3585" y="44150"/>
                </a:lnTo>
                <a:lnTo>
                  <a:pt x="3208" y="42358"/>
                </a:lnTo>
                <a:lnTo>
                  <a:pt x="3396" y="42547"/>
                </a:lnTo>
                <a:lnTo>
                  <a:pt x="3491" y="42452"/>
                </a:lnTo>
                <a:lnTo>
                  <a:pt x="3585" y="42547"/>
                </a:lnTo>
                <a:lnTo>
                  <a:pt x="3774" y="42641"/>
                </a:lnTo>
                <a:lnTo>
                  <a:pt x="3679" y="40849"/>
                </a:lnTo>
                <a:lnTo>
                  <a:pt x="3585" y="38962"/>
                </a:lnTo>
                <a:lnTo>
                  <a:pt x="3679" y="37169"/>
                </a:lnTo>
                <a:lnTo>
                  <a:pt x="3774" y="36320"/>
                </a:lnTo>
                <a:lnTo>
                  <a:pt x="4057" y="35566"/>
                </a:lnTo>
                <a:lnTo>
                  <a:pt x="4434" y="33585"/>
                </a:lnTo>
                <a:lnTo>
                  <a:pt x="4434" y="33962"/>
                </a:lnTo>
                <a:lnTo>
                  <a:pt x="4528" y="34245"/>
                </a:lnTo>
                <a:lnTo>
                  <a:pt x="4717" y="32264"/>
                </a:lnTo>
                <a:lnTo>
                  <a:pt x="5189" y="30283"/>
                </a:lnTo>
                <a:lnTo>
                  <a:pt x="5755" y="28302"/>
                </a:lnTo>
                <a:lnTo>
                  <a:pt x="6604" y="26321"/>
                </a:lnTo>
                <a:lnTo>
                  <a:pt x="7453" y="24340"/>
                </a:lnTo>
                <a:lnTo>
                  <a:pt x="8585" y="22547"/>
                </a:lnTo>
                <a:lnTo>
                  <a:pt x="9717" y="20755"/>
                </a:lnTo>
                <a:lnTo>
                  <a:pt x="10943" y="19245"/>
                </a:lnTo>
                <a:lnTo>
                  <a:pt x="10849" y="19057"/>
                </a:lnTo>
                <a:lnTo>
                  <a:pt x="10849" y="18868"/>
                </a:lnTo>
                <a:lnTo>
                  <a:pt x="11132" y="18396"/>
                </a:lnTo>
                <a:lnTo>
                  <a:pt x="11604" y="17830"/>
                </a:lnTo>
                <a:lnTo>
                  <a:pt x="12264" y="17076"/>
                </a:lnTo>
                <a:lnTo>
                  <a:pt x="14151" y="15472"/>
                </a:lnTo>
                <a:lnTo>
                  <a:pt x="16415" y="13585"/>
                </a:lnTo>
                <a:lnTo>
                  <a:pt x="18868" y="11793"/>
                </a:lnTo>
                <a:lnTo>
                  <a:pt x="21226" y="10095"/>
                </a:lnTo>
                <a:lnTo>
                  <a:pt x="23302" y="8868"/>
                </a:lnTo>
                <a:lnTo>
                  <a:pt x="24717" y="8113"/>
                </a:lnTo>
                <a:lnTo>
                  <a:pt x="24245" y="8491"/>
                </a:lnTo>
                <a:lnTo>
                  <a:pt x="23773" y="8774"/>
                </a:lnTo>
                <a:lnTo>
                  <a:pt x="24811" y="8208"/>
                </a:lnTo>
                <a:lnTo>
                  <a:pt x="25566" y="7830"/>
                </a:lnTo>
                <a:lnTo>
                  <a:pt x="27452" y="6981"/>
                </a:lnTo>
                <a:lnTo>
                  <a:pt x="27264" y="6981"/>
                </a:lnTo>
                <a:lnTo>
                  <a:pt x="26981" y="6887"/>
                </a:lnTo>
                <a:lnTo>
                  <a:pt x="27830" y="6604"/>
                </a:lnTo>
                <a:lnTo>
                  <a:pt x="29056" y="6132"/>
                </a:lnTo>
                <a:lnTo>
                  <a:pt x="28679" y="6415"/>
                </a:lnTo>
                <a:lnTo>
                  <a:pt x="29056" y="6510"/>
                </a:lnTo>
                <a:lnTo>
                  <a:pt x="28962" y="6698"/>
                </a:lnTo>
                <a:lnTo>
                  <a:pt x="30283" y="6227"/>
                </a:lnTo>
                <a:lnTo>
                  <a:pt x="31698" y="5755"/>
                </a:lnTo>
                <a:lnTo>
                  <a:pt x="33113" y="5378"/>
                </a:lnTo>
                <a:lnTo>
                  <a:pt x="33867" y="5189"/>
                </a:lnTo>
                <a:lnTo>
                  <a:pt x="34169" y="5151"/>
                </a:lnTo>
                <a:lnTo>
                  <a:pt x="34169" y="5151"/>
                </a:lnTo>
                <a:lnTo>
                  <a:pt x="34905" y="4906"/>
                </a:lnTo>
                <a:lnTo>
                  <a:pt x="35754" y="4812"/>
                </a:lnTo>
                <a:lnTo>
                  <a:pt x="36603" y="4812"/>
                </a:lnTo>
                <a:lnTo>
                  <a:pt x="37547" y="4717"/>
                </a:lnTo>
                <a:lnTo>
                  <a:pt x="37830" y="4717"/>
                </a:lnTo>
                <a:lnTo>
                  <a:pt x="38396" y="4529"/>
                </a:lnTo>
                <a:lnTo>
                  <a:pt x="38867" y="4340"/>
                </a:lnTo>
                <a:lnTo>
                  <a:pt x="38867" y="4623"/>
                </a:lnTo>
                <a:lnTo>
                  <a:pt x="42735" y="4340"/>
                </a:lnTo>
                <a:lnTo>
                  <a:pt x="43207" y="4529"/>
                </a:lnTo>
                <a:lnTo>
                  <a:pt x="43018" y="4529"/>
                </a:lnTo>
                <a:lnTo>
                  <a:pt x="43867" y="4623"/>
                </a:lnTo>
                <a:lnTo>
                  <a:pt x="44811" y="4434"/>
                </a:lnTo>
                <a:lnTo>
                  <a:pt x="45094" y="4717"/>
                </a:lnTo>
                <a:lnTo>
                  <a:pt x="45754" y="4906"/>
                </a:lnTo>
                <a:lnTo>
                  <a:pt x="47546" y="5189"/>
                </a:lnTo>
                <a:lnTo>
                  <a:pt x="49622" y="5566"/>
                </a:lnTo>
                <a:lnTo>
                  <a:pt x="51131" y="5849"/>
                </a:lnTo>
                <a:lnTo>
                  <a:pt x="51131" y="5849"/>
                </a:lnTo>
                <a:lnTo>
                  <a:pt x="49244" y="5095"/>
                </a:lnTo>
                <a:lnTo>
                  <a:pt x="46886" y="4529"/>
                </a:lnTo>
                <a:lnTo>
                  <a:pt x="44433" y="3963"/>
                </a:lnTo>
                <a:lnTo>
                  <a:pt x="41980" y="3491"/>
                </a:lnTo>
                <a:lnTo>
                  <a:pt x="39528" y="3302"/>
                </a:lnTo>
                <a:lnTo>
                  <a:pt x="37358" y="3208"/>
                </a:lnTo>
                <a:lnTo>
                  <a:pt x="36415" y="3208"/>
                </a:lnTo>
                <a:lnTo>
                  <a:pt x="35565" y="3302"/>
                </a:lnTo>
                <a:lnTo>
                  <a:pt x="34811" y="3491"/>
                </a:lnTo>
                <a:lnTo>
                  <a:pt x="34150" y="3680"/>
                </a:lnTo>
                <a:lnTo>
                  <a:pt x="33490" y="3585"/>
                </a:lnTo>
                <a:lnTo>
                  <a:pt x="32830" y="3491"/>
                </a:lnTo>
                <a:lnTo>
                  <a:pt x="31509" y="3585"/>
                </a:lnTo>
                <a:lnTo>
                  <a:pt x="30000" y="3868"/>
                </a:lnTo>
                <a:lnTo>
                  <a:pt x="28490" y="4246"/>
                </a:lnTo>
                <a:lnTo>
                  <a:pt x="26981" y="4812"/>
                </a:lnTo>
                <a:lnTo>
                  <a:pt x="25471" y="5472"/>
                </a:lnTo>
                <a:lnTo>
                  <a:pt x="23868" y="6321"/>
                </a:lnTo>
                <a:lnTo>
                  <a:pt x="22358" y="7170"/>
                </a:lnTo>
                <a:lnTo>
                  <a:pt x="20849" y="8113"/>
                </a:lnTo>
                <a:lnTo>
                  <a:pt x="19339" y="9151"/>
                </a:lnTo>
                <a:lnTo>
                  <a:pt x="17924" y="10283"/>
                </a:lnTo>
                <a:lnTo>
                  <a:pt x="16604" y="11321"/>
                </a:lnTo>
                <a:lnTo>
                  <a:pt x="14056" y="13491"/>
                </a:lnTo>
                <a:lnTo>
                  <a:pt x="12075" y="15472"/>
                </a:lnTo>
                <a:lnTo>
                  <a:pt x="9717" y="18491"/>
                </a:lnTo>
                <a:lnTo>
                  <a:pt x="10000" y="17830"/>
                </a:lnTo>
                <a:lnTo>
                  <a:pt x="10377" y="17264"/>
                </a:lnTo>
                <a:lnTo>
                  <a:pt x="9717" y="18113"/>
                </a:lnTo>
                <a:lnTo>
                  <a:pt x="9056" y="19057"/>
                </a:lnTo>
                <a:lnTo>
                  <a:pt x="9151" y="19245"/>
                </a:lnTo>
                <a:lnTo>
                  <a:pt x="8396" y="20189"/>
                </a:lnTo>
                <a:lnTo>
                  <a:pt x="9151" y="18774"/>
                </a:lnTo>
                <a:lnTo>
                  <a:pt x="8019" y="20377"/>
                </a:lnTo>
                <a:lnTo>
                  <a:pt x="7075" y="22075"/>
                </a:lnTo>
                <a:lnTo>
                  <a:pt x="6226" y="23868"/>
                </a:lnTo>
                <a:lnTo>
                  <a:pt x="5472" y="25755"/>
                </a:lnTo>
                <a:lnTo>
                  <a:pt x="4151" y="29434"/>
                </a:lnTo>
                <a:lnTo>
                  <a:pt x="2924" y="32924"/>
                </a:lnTo>
                <a:lnTo>
                  <a:pt x="3019" y="33113"/>
                </a:lnTo>
                <a:lnTo>
                  <a:pt x="2924" y="33773"/>
                </a:lnTo>
                <a:lnTo>
                  <a:pt x="2453" y="36509"/>
                </a:lnTo>
                <a:lnTo>
                  <a:pt x="1981" y="39434"/>
                </a:lnTo>
                <a:lnTo>
                  <a:pt x="1981" y="39528"/>
                </a:lnTo>
                <a:lnTo>
                  <a:pt x="1981" y="39905"/>
                </a:lnTo>
                <a:lnTo>
                  <a:pt x="1792" y="41415"/>
                </a:lnTo>
                <a:lnTo>
                  <a:pt x="1698" y="42358"/>
                </a:lnTo>
                <a:lnTo>
                  <a:pt x="1698" y="43301"/>
                </a:lnTo>
                <a:lnTo>
                  <a:pt x="1792" y="44245"/>
                </a:lnTo>
                <a:lnTo>
                  <a:pt x="1887" y="44999"/>
                </a:lnTo>
                <a:lnTo>
                  <a:pt x="2170" y="46603"/>
                </a:lnTo>
                <a:lnTo>
                  <a:pt x="2170" y="46603"/>
                </a:lnTo>
                <a:lnTo>
                  <a:pt x="1887" y="46415"/>
                </a:lnTo>
                <a:lnTo>
                  <a:pt x="1792" y="46320"/>
                </a:lnTo>
                <a:lnTo>
                  <a:pt x="1792" y="46509"/>
                </a:lnTo>
                <a:lnTo>
                  <a:pt x="1981" y="46981"/>
                </a:lnTo>
                <a:lnTo>
                  <a:pt x="1415" y="46132"/>
                </a:lnTo>
                <a:lnTo>
                  <a:pt x="1509" y="46509"/>
                </a:lnTo>
                <a:lnTo>
                  <a:pt x="1321" y="46981"/>
                </a:lnTo>
                <a:lnTo>
                  <a:pt x="472" y="45471"/>
                </a:lnTo>
                <a:lnTo>
                  <a:pt x="377" y="45565"/>
                </a:lnTo>
                <a:lnTo>
                  <a:pt x="283" y="45660"/>
                </a:lnTo>
                <a:lnTo>
                  <a:pt x="189" y="45660"/>
                </a:lnTo>
                <a:lnTo>
                  <a:pt x="0" y="45565"/>
                </a:lnTo>
                <a:lnTo>
                  <a:pt x="0" y="45565"/>
                </a:lnTo>
                <a:lnTo>
                  <a:pt x="1038" y="47924"/>
                </a:lnTo>
                <a:lnTo>
                  <a:pt x="2264" y="50282"/>
                </a:lnTo>
                <a:lnTo>
                  <a:pt x="2075" y="49905"/>
                </a:lnTo>
                <a:lnTo>
                  <a:pt x="2170" y="49528"/>
                </a:lnTo>
                <a:lnTo>
                  <a:pt x="2736" y="50188"/>
                </a:lnTo>
                <a:lnTo>
                  <a:pt x="3208" y="50660"/>
                </a:lnTo>
                <a:lnTo>
                  <a:pt x="3396" y="50943"/>
                </a:lnTo>
                <a:lnTo>
                  <a:pt x="3396" y="51037"/>
                </a:lnTo>
                <a:lnTo>
                  <a:pt x="3302" y="50943"/>
                </a:lnTo>
                <a:lnTo>
                  <a:pt x="3302" y="50943"/>
                </a:lnTo>
                <a:lnTo>
                  <a:pt x="3585" y="51320"/>
                </a:lnTo>
                <a:lnTo>
                  <a:pt x="4623" y="53207"/>
                </a:lnTo>
                <a:lnTo>
                  <a:pt x="5755" y="55094"/>
                </a:lnTo>
                <a:lnTo>
                  <a:pt x="7075" y="56886"/>
                </a:lnTo>
                <a:lnTo>
                  <a:pt x="8585" y="58490"/>
                </a:lnTo>
                <a:lnTo>
                  <a:pt x="10189" y="59999"/>
                </a:lnTo>
                <a:lnTo>
                  <a:pt x="11792" y="61414"/>
                </a:lnTo>
                <a:lnTo>
                  <a:pt x="13585" y="62735"/>
                </a:lnTo>
                <a:lnTo>
                  <a:pt x="15471" y="63867"/>
                </a:lnTo>
                <a:lnTo>
                  <a:pt x="17641" y="64905"/>
                </a:lnTo>
                <a:lnTo>
                  <a:pt x="20000" y="65942"/>
                </a:lnTo>
                <a:lnTo>
                  <a:pt x="22358" y="66697"/>
                </a:lnTo>
                <a:lnTo>
                  <a:pt x="24811" y="67263"/>
                </a:lnTo>
                <a:lnTo>
                  <a:pt x="27264" y="67735"/>
                </a:lnTo>
                <a:lnTo>
                  <a:pt x="29811" y="68018"/>
                </a:lnTo>
                <a:lnTo>
                  <a:pt x="32264" y="68206"/>
                </a:lnTo>
                <a:lnTo>
                  <a:pt x="34811" y="68112"/>
                </a:lnTo>
                <a:lnTo>
                  <a:pt x="36981" y="67829"/>
                </a:lnTo>
                <a:lnTo>
                  <a:pt x="40471" y="67263"/>
                </a:lnTo>
                <a:lnTo>
                  <a:pt x="44056" y="66508"/>
                </a:lnTo>
                <a:lnTo>
                  <a:pt x="45565" y="66131"/>
                </a:lnTo>
                <a:lnTo>
                  <a:pt x="46509" y="65848"/>
                </a:lnTo>
                <a:lnTo>
                  <a:pt x="46509" y="65942"/>
                </a:lnTo>
                <a:lnTo>
                  <a:pt x="48018" y="65376"/>
                </a:lnTo>
                <a:lnTo>
                  <a:pt x="49527" y="64622"/>
                </a:lnTo>
                <a:lnTo>
                  <a:pt x="48867" y="64810"/>
                </a:lnTo>
                <a:lnTo>
                  <a:pt x="50754" y="63773"/>
                </a:lnTo>
                <a:lnTo>
                  <a:pt x="52546" y="62641"/>
                </a:lnTo>
                <a:lnTo>
                  <a:pt x="54244" y="61320"/>
                </a:lnTo>
                <a:lnTo>
                  <a:pt x="56037" y="59810"/>
                </a:lnTo>
                <a:lnTo>
                  <a:pt x="55282" y="60659"/>
                </a:lnTo>
                <a:lnTo>
                  <a:pt x="57263" y="59056"/>
                </a:lnTo>
                <a:lnTo>
                  <a:pt x="58112" y="58395"/>
                </a:lnTo>
                <a:lnTo>
                  <a:pt x="58207" y="58301"/>
                </a:lnTo>
                <a:lnTo>
                  <a:pt x="58112" y="58301"/>
                </a:lnTo>
                <a:lnTo>
                  <a:pt x="58584" y="57924"/>
                </a:lnTo>
                <a:lnTo>
                  <a:pt x="59056" y="57546"/>
                </a:lnTo>
                <a:lnTo>
                  <a:pt x="59999" y="56414"/>
                </a:lnTo>
                <a:lnTo>
                  <a:pt x="61414" y="55188"/>
                </a:lnTo>
                <a:lnTo>
                  <a:pt x="61414" y="55188"/>
                </a:lnTo>
                <a:lnTo>
                  <a:pt x="61131" y="55282"/>
                </a:lnTo>
                <a:lnTo>
                  <a:pt x="61508" y="54811"/>
                </a:lnTo>
                <a:lnTo>
                  <a:pt x="62735" y="53867"/>
                </a:lnTo>
                <a:lnTo>
                  <a:pt x="63867" y="52735"/>
                </a:lnTo>
                <a:lnTo>
                  <a:pt x="66131" y="50471"/>
                </a:lnTo>
                <a:lnTo>
                  <a:pt x="66131" y="50565"/>
                </a:lnTo>
                <a:lnTo>
                  <a:pt x="66320" y="50660"/>
                </a:lnTo>
                <a:lnTo>
                  <a:pt x="66414" y="50660"/>
                </a:lnTo>
                <a:lnTo>
                  <a:pt x="66603" y="50565"/>
                </a:lnTo>
                <a:lnTo>
                  <a:pt x="66603" y="50754"/>
                </a:lnTo>
                <a:lnTo>
                  <a:pt x="66508" y="50943"/>
                </a:lnTo>
                <a:lnTo>
                  <a:pt x="65848" y="51603"/>
                </a:lnTo>
                <a:lnTo>
                  <a:pt x="64999" y="52546"/>
                </a:lnTo>
                <a:lnTo>
                  <a:pt x="65376" y="52358"/>
                </a:lnTo>
                <a:lnTo>
                  <a:pt x="65848" y="52075"/>
                </a:lnTo>
                <a:lnTo>
                  <a:pt x="66697" y="51320"/>
                </a:lnTo>
                <a:lnTo>
                  <a:pt x="67546" y="50282"/>
                </a:lnTo>
                <a:lnTo>
                  <a:pt x="68301" y="49056"/>
                </a:lnTo>
                <a:lnTo>
                  <a:pt x="69055" y="47830"/>
                </a:lnTo>
                <a:lnTo>
                  <a:pt x="69716" y="46603"/>
                </a:lnTo>
                <a:lnTo>
                  <a:pt x="70565" y="44811"/>
                </a:lnTo>
                <a:lnTo>
                  <a:pt x="70282" y="45094"/>
                </a:lnTo>
                <a:lnTo>
                  <a:pt x="70942" y="43490"/>
                </a:lnTo>
                <a:lnTo>
                  <a:pt x="71037" y="43396"/>
                </a:lnTo>
                <a:lnTo>
                  <a:pt x="71697" y="41320"/>
                </a:lnTo>
                <a:lnTo>
                  <a:pt x="72263" y="39245"/>
                </a:lnTo>
                <a:lnTo>
                  <a:pt x="72640" y="37358"/>
                </a:lnTo>
                <a:lnTo>
                  <a:pt x="72923" y="35849"/>
                </a:lnTo>
                <a:lnTo>
                  <a:pt x="72829" y="36226"/>
                </a:lnTo>
                <a:lnTo>
                  <a:pt x="72735" y="36698"/>
                </a:lnTo>
                <a:lnTo>
                  <a:pt x="72452" y="36981"/>
                </a:lnTo>
                <a:lnTo>
                  <a:pt x="72169" y="37358"/>
                </a:lnTo>
                <a:lnTo>
                  <a:pt x="72263" y="36981"/>
                </a:lnTo>
                <a:lnTo>
                  <a:pt x="72452" y="36415"/>
                </a:lnTo>
                <a:lnTo>
                  <a:pt x="72452" y="35849"/>
                </a:lnTo>
                <a:lnTo>
                  <a:pt x="72357" y="35660"/>
                </a:lnTo>
                <a:lnTo>
                  <a:pt x="72263" y="35471"/>
                </a:lnTo>
                <a:lnTo>
                  <a:pt x="72640" y="33868"/>
                </a:lnTo>
                <a:lnTo>
                  <a:pt x="72735" y="33113"/>
                </a:lnTo>
                <a:lnTo>
                  <a:pt x="72735" y="32358"/>
                </a:lnTo>
                <a:lnTo>
                  <a:pt x="72923" y="33207"/>
                </a:lnTo>
                <a:lnTo>
                  <a:pt x="73018" y="34151"/>
                </a:lnTo>
                <a:lnTo>
                  <a:pt x="72923" y="32358"/>
                </a:lnTo>
                <a:lnTo>
                  <a:pt x="72923" y="31792"/>
                </a:lnTo>
                <a:lnTo>
                  <a:pt x="73112" y="30754"/>
                </a:lnTo>
                <a:lnTo>
                  <a:pt x="72829" y="31604"/>
                </a:lnTo>
                <a:lnTo>
                  <a:pt x="72735" y="30283"/>
                </a:lnTo>
                <a:lnTo>
                  <a:pt x="72546" y="28868"/>
                </a:lnTo>
                <a:lnTo>
                  <a:pt x="72357" y="27641"/>
                </a:lnTo>
                <a:lnTo>
                  <a:pt x="71980" y="26038"/>
                </a:lnTo>
                <a:lnTo>
                  <a:pt x="71414" y="24151"/>
                </a:lnTo>
                <a:lnTo>
                  <a:pt x="70754" y="22170"/>
                </a:lnTo>
                <a:lnTo>
                  <a:pt x="69905" y="20000"/>
                </a:lnTo>
                <a:lnTo>
                  <a:pt x="68867" y="18019"/>
                </a:lnTo>
                <a:lnTo>
                  <a:pt x="68301" y="16981"/>
                </a:lnTo>
                <a:lnTo>
                  <a:pt x="67735" y="16132"/>
                </a:lnTo>
                <a:lnTo>
                  <a:pt x="67074" y="15283"/>
                </a:lnTo>
                <a:lnTo>
                  <a:pt x="66414" y="14434"/>
                </a:lnTo>
                <a:lnTo>
                  <a:pt x="66508" y="14623"/>
                </a:lnTo>
                <a:lnTo>
                  <a:pt x="66414" y="14906"/>
                </a:lnTo>
                <a:lnTo>
                  <a:pt x="65754" y="14057"/>
                </a:lnTo>
                <a:lnTo>
                  <a:pt x="65093" y="13113"/>
                </a:lnTo>
                <a:lnTo>
                  <a:pt x="64537" y="12278"/>
                </a:lnTo>
                <a:lnTo>
                  <a:pt x="62924" y="10755"/>
                </a:lnTo>
                <a:lnTo>
                  <a:pt x="63018" y="10755"/>
                </a:lnTo>
                <a:lnTo>
                  <a:pt x="63018" y="10661"/>
                </a:lnTo>
                <a:lnTo>
                  <a:pt x="62924" y="10472"/>
                </a:lnTo>
                <a:lnTo>
                  <a:pt x="62263" y="9717"/>
                </a:lnTo>
                <a:lnTo>
                  <a:pt x="60376" y="7830"/>
                </a:lnTo>
                <a:lnTo>
                  <a:pt x="60754" y="8396"/>
                </a:lnTo>
                <a:lnTo>
                  <a:pt x="61131" y="8774"/>
                </a:lnTo>
                <a:lnTo>
                  <a:pt x="60376" y="8396"/>
                </a:lnTo>
                <a:lnTo>
                  <a:pt x="59716" y="7925"/>
                </a:lnTo>
                <a:lnTo>
                  <a:pt x="59087" y="7476"/>
                </a:lnTo>
                <a:lnTo>
                  <a:pt x="59810" y="8302"/>
                </a:lnTo>
                <a:lnTo>
                  <a:pt x="58678" y="7642"/>
                </a:lnTo>
                <a:lnTo>
                  <a:pt x="57641" y="6981"/>
                </a:lnTo>
                <a:lnTo>
                  <a:pt x="55471" y="5472"/>
                </a:lnTo>
                <a:lnTo>
                  <a:pt x="53301" y="4057"/>
                </a:lnTo>
                <a:lnTo>
                  <a:pt x="52169" y="3397"/>
                </a:lnTo>
                <a:lnTo>
                  <a:pt x="51037" y="2831"/>
                </a:lnTo>
                <a:lnTo>
                  <a:pt x="52075" y="2831"/>
                </a:lnTo>
                <a:lnTo>
                  <a:pt x="50660" y="1982"/>
                </a:lnTo>
                <a:lnTo>
                  <a:pt x="49811" y="1604"/>
                </a:lnTo>
                <a:lnTo>
                  <a:pt x="48867" y="1227"/>
                </a:lnTo>
                <a:lnTo>
                  <a:pt x="48018" y="849"/>
                </a:lnTo>
                <a:lnTo>
                  <a:pt x="47075" y="661"/>
                </a:lnTo>
                <a:lnTo>
                  <a:pt x="46226" y="566"/>
                </a:lnTo>
                <a:lnTo>
                  <a:pt x="45471" y="661"/>
                </a:lnTo>
                <a:lnTo>
                  <a:pt x="46226" y="849"/>
                </a:lnTo>
                <a:lnTo>
                  <a:pt x="46866" y="1215"/>
                </a:lnTo>
                <a:lnTo>
                  <a:pt x="46980" y="1227"/>
                </a:lnTo>
                <a:lnTo>
                  <a:pt x="47452" y="1416"/>
                </a:lnTo>
                <a:lnTo>
                  <a:pt x="47924" y="1510"/>
                </a:lnTo>
                <a:lnTo>
                  <a:pt x="47358" y="1321"/>
                </a:lnTo>
                <a:lnTo>
                  <a:pt x="46886" y="944"/>
                </a:lnTo>
                <a:lnTo>
                  <a:pt x="47829" y="1227"/>
                </a:lnTo>
                <a:lnTo>
                  <a:pt x="48773" y="1604"/>
                </a:lnTo>
                <a:lnTo>
                  <a:pt x="49622" y="2076"/>
                </a:lnTo>
                <a:lnTo>
                  <a:pt x="50377" y="2642"/>
                </a:lnTo>
                <a:lnTo>
                  <a:pt x="50377" y="2642"/>
                </a:lnTo>
                <a:lnTo>
                  <a:pt x="49622" y="2265"/>
                </a:lnTo>
                <a:lnTo>
                  <a:pt x="48584" y="1887"/>
                </a:lnTo>
                <a:lnTo>
                  <a:pt x="47358" y="1510"/>
                </a:lnTo>
                <a:lnTo>
                  <a:pt x="46037" y="1132"/>
                </a:lnTo>
                <a:lnTo>
                  <a:pt x="46809" y="1210"/>
                </a:lnTo>
                <a:lnTo>
                  <a:pt x="44339" y="661"/>
                </a:lnTo>
                <a:lnTo>
                  <a:pt x="44716" y="755"/>
                </a:lnTo>
                <a:lnTo>
                  <a:pt x="43113" y="472"/>
                </a:lnTo>
                <a:lnTo>
                  <a:pt x="41603" y="283"/>
                </a:lnTo>
                <a:lnTo>
                  <a:pt x="40282" y="95"/>
                </a:lnTo>
                <a:lnTo>
                  <a:pt x="3915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ctrTitle"/>
          </p:nvPr>
        </p:nvSpPr>
        <p:spPr>
          <a:xfrm>
            <a:off x="714348" y="2571750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 dirty="0" smtClean="0"/>
              <a:t>5.</a:t>
            </a:r>
          </a:p>
          <a:p>
            <a:pPr lvl="0" rtl="0">
              <a:spcBef>
                <a:spcPts val="0"/>
              </a:spcBef>
              <a:buNone/>
            </a:pPr>
            <a:endParaRPr sz="4400" dirty="0"/>
          </a:p>
          <a:p>
            <a:pPr lvl="0" rtl="0">
              <a:spcBef>
                <a:spcPts val="0"/>
              </a:spcBef>
              <a:buNone/>
            </a:pPr>
            <a:r>
              <a:rPr lang="en" sz="4400" dirty="0" smtClean="0"/>
              <a:t>Spelling, </a:t>
            </a:r>
            <a:r>
              <a:rPr lang="en" sz="4400" dirty="0" smtClean="0"/>
              <a:t>Grammar, and Punctuation</a:t>
            </a:r>
            <a:endParaRPr lang="en" sz="4400" dirty="0"/>
          </a:p>
        </p:txBody>
      </p:sp>
      <p:sp>
        <p:nvSpPr>
          <p:cNvPr id="73" name="Shape 73"/>
          <p:cNvSpPr/>
          <p:nvPr/>
        </p:nvSpPr>
        <p:spPr>
          <a:xfrm>
            <a:off x="3617074" y="256025"/>
            <a:ext cx="1824692" cy="1702276"/>
          </a:xfrm>
          <a:custGeom>
            <a:avLst/>
            <a:gdLst/>
            <a:ahLst/>
            <a:cxnLst/>
            <a:rect l="0" t="0" r="0" b="0"/>
            <a:pathLst>
              <a:path w="73112" h="68207" extrusionOk="0">
                <a:moveTo>
                  <a:pt x="46809" y="1210"/>
                </a:moveTo>
                <a:lnTo>
                  <a:pt x="46886" y="1227"/>
                </a:lnTo>
                <a:lnTo>
                  <a:pt x="46886" y="1227"/>
                </a:lnTo>
                <a:lnTo>
                  <a:pt x="46866" y="1215"/>
                </a:lnTo>
                <a:lnTo>
                  <a:pt x="46809" y="1210"/>
                </a:lnTo>
                <a:close/>
                <a:moveTo>
                  <a:pt x="35754" y="1982"/>
                </a:moveTo>
                <a:lnTo>
                  <a:pt x="36320" y="2170"/>
                </a:lnTo>
                <a:lnTo>
                  <a:pt x="36037" y="2170"/>
                </a:lnTo>
                <a:lnTo>
                  <a:pt x="35660" y="2076"/>
                </a:lnTo>
                <a:lnTo>
                  <a:pt x="35754" y="1982"/>
                </a:lnTo>
                <a:close/>
                <a:moveTo>
                  <a:pt x="42641" y="1321"/>
                </a:moveTo>
                <a:lnTo>
                  <a:pt x="44622" y="1510"/>
                </a:lnTo>
                <a:lnTo>
                  <a:pt x="46603" y="1793"/>
                </a:lnTo>
                <a:lnTo>
                  <a:pt x="46226" y="1793"/>
                </a:lnTo>
                <a:lnTo>
                  <a:pt x="46320" y="1982"/>
                </a:lnTo>
                <a:lnTo>
                  <a:pt x="45660" y="1793"/>
                </a:lnTo>
                <a:lnTo>
                  <a:pt x="44905" y="1699"/>
                </a:lnTo>
                <a:lnTo>
                  <a:pt x="44905" y="1699"/>
                </a:lnTo>
                <a:lnTo>
                  <a:pt x="45188" y="2076"/>
                </a:lnTo>
                <a:lnTo>
                  <a:pt x="45282" y="2265"/>
                </a:lnTo>
                <a:lnTo>
                  <a:pt x="45094" y="2265"/>
                </a:lnTo>
                <a:lnTo>
                  <a:pt x="44716" y="2170"/>
                </a:lnTo>
                <a:lnTo>
                  <a:pt x="43773" y="1793"/>
                </a:lnTo>
                <a:lnTo>
                  <a:pt x="42641" y="1321"/>
                </a:lnTo>
                <a:close/>
                <a:moveTo>
                  <a:pt x="34622" y="5095"/>
                </a:moveTo>
                <a:lnTo>
                  <a:pt x="34169" y="5151"/>
                </a:lnTo>
                <a:lnTo>
                  <a:pt x="34169" y="5151"/>
                </a:lnTo>
                <a:lnTo>
                  <a:pt x="34056" y="5189"/>
                </a:lnTo>
                <a:lnTo>
                  <a:pt x="34622" y="5095"/>
                </a:lnTo>
                <a:close/>
                <a:moveTo>
                  <a:pt x="58490" y="6793"/>
                </a:moveTo>
                <a:lnTo>
                  <a:pt x="59056" y="7453"/>
                </a:lnTo>
                <a:lnTo>
                  <a:pt x="59087" y="7476"/>
                </a:lnTo>
                <a:lnTo>
                  <a:pt x="58490" y="6793"/>
                </a:lnTo>
                <a:close/>
                <a:moveTo>
                  <a:pt x="56697" y="7736"/>
                </a:moveTo>
                <a:lnTo>
                  <a:pt x="57358" y="8113"/>
                </a:lnTo>
                <a:lnTo>
                  <a:pt x="57075" y="8113"/>
                </a:lnTo>
                <a:lnTo>
                  <a:pt x="56697" y="7736"/>
                </a:lnTo>
                <a:close/>
                <a:moveTo>
                  <a:pt x="59810" y="8679"/>
                </a:moveTo>
                <a:lnTo>
                  <a:pt x="60087" y="8956"/>
                </a:lnTo>
                <a:lnTo>
                  <a:pt x="59905" y="8774"/>
                </a:lnTo>
                <a:lnTo>
                  <a:pt x="59810" y="8679"/>
                </a:lnTo>
                <a:close/>
                <a:moveTo>
                  <a:pt x="57546" y="8019"/>
                </a:moveTo>
                <a:lnTo>
                  <a:pt x="58395" y="8774"/>
                </a:lnTo>
                <a:lnTo>
                  <a:pt x="59339" y="9434"/>
                </a:lnTo>
                <a:lnTo>
                  <a:pt x="58490" y="8868"/>
                </a:lnTo>
                <a:lnTo>
                  <a:pt x="57735" y="8208"/>
                </a:lnTo>
                <a:lnTo>
                  <a:pt x="57546" y="8019"/>
                </a:lnTo>
                <a:close/>
                <a:moveTo>
                  <a:pt x="60282" y="9246"/>
                </a:moveTo>
                <a:lnTo>
                  <a:pt x="60565" y="9812"/>
                </a:lnTo>
                <a:lnTo>
                  <a:pt x="60282" y="9529"/>
                </a:lnTo>
                <a:lnTo>
                  <a:pt x="60282" y="9340"/>
                </a:lnTo>
                <a:lnTo>
                  <a:pt x="60282" y="9246"/>
                </a:lnTo>
                <a:close/>
                <a:moveTo>
                  <a:pt x="59999" y="8396"/>
                </a:moveTo>
                <a:lnTo>
                  <a:pt x="60659" y="8774"/>
                </a:lnTo>
                <a:lnTo>
                  <a:pt x="61131" y="9340"/>
                </a:lnTo>
                <a:lnTo>
                  <a:pt x="61603" y="9906"/>
                </a:lnTo>
                <a:lnTo>
                  <a:pt x="61886" y="10566"/>
                </a:lnTo>
                <a:lnTo>
                  <a:pt x="60942" y="9434"/>
                </a:lnTo>
                <a:lnTo>
                  <a:pt x="61320" y="10095"/>
                </a:lnTo>
                <a:lnTo>
                  <a:pt x="59999" y="8396"/>
                </a:lnTo>
                <a:close/>
                <a:moveTo>
                  <a:pt x="63773" y="11132"/>
                </a:moveTo>
                <a:lnTo>
                  <a:pt x="64537" y="12278"/>
                </a:lnTo>
                <a:lnTo>
                  <a:pt x="64622" y="12359"/>
                </a:lnTo>
                <a:lnTo>
                  <a:pt x="63773" y="11132"/>
                </a:lnTo>
                <a:close/>
                <a:moveTo>
                  <a:pt x="65093" y="14528"/>
                </a:moveTo>
                <a:lnTo>
                  <a:pt x="65376" y="15189"/>
                </a:lnTo>
                <a:lnTo>
                  <a:pt x="65659" y="15755"/>
                </a:lnTo>
                <a:lnTo>
                  <a:pt x="66037" y="16981"/>
                </a:lnTo>
                <a:lnTo>
                  <a:pt x="65659" y="16321"/>
                </a:lnTo>
                <a:lnTo>
                  <a:pt x="65282" y="15377"/>
                </a:lnTo>
                <a:lnTo>
                  <a:pt x="65093" y="14528"/>
                </a:lnTo>
                <a:close/>
                <a:moveTo>
                  <a:pt x="65093" y="16321"/>
                </a:moveTo>
                <a:lnTo>
                  <a:pt x="65565" y="16698"/>
                </a:lnTo>
                <a:lnTo>
                  <a:pt x="65942" y="17076"/>
                </a:lnTo>
                <a:lnTo>
                  <a:pt x="66320" y="17547"/>
                </a:lnTo>
                <a:lnTo>
                  <a:pt x="66414" y="17830"/>
                </a:lnTo>
                <a:lnTo>
                  <a:pt x="66508" y="18113"/>
                </a:lnTo>
                <a:lnTo>
                  <a:pt x="65848" y="17170"/>
                </a:lnTo>
                <a:lnTo>
                  <a:pt x="65093" y="16321"/>
                </a:lnTo>
                <a:close/>
                <a:moveTo>
                  <a:pt x="72074" y="36226"/>
                </a:moveTo>
                <a:lnTo>
                  <a:pt x="71791" y="37547"/>
                </a:lnTo>
                <a:lnTo>
                  <a:pt x="71603" y="38773"/>
                </a:lnTo>
                <a:lnTo>
                  <a:pt x="71320" y="40000"/>
                </a:lnTo>
                <a:lnTo>
                  <a:pt x="70754" y="41509"/>
                </a:lnTo>
                <a:lnTo>
                  <a:pt x="70942" y="40283"/>
                </a:lnTo>
                <a:lnTo>
                  <a:pt x="71225" y="38962"/>
                </a:lnTo>
                <a:lnTo>
                  <a:pt x="72074" y="36226"/>
                </a:lnTo>
                <a:close/>
                <a:moveTo>
                  <a:pt x="69150" y="44433"/>
                </a:moveTo>
                <a:lnTo>
                  <a:pt x="68867" y="44905"/>
                </a:lnTo>
                <a:lnTo>
                  <a:pt x="68584" y="45377"/>
                </a:lnTo>
                <a:lnTo>
                  <a:pt x="68206" y="45754"/>
                </a:lnTo>
                <a:lnTo>
                  <a:pt x="67923" y="46132"/>
                </a:lnTo>
                <a:lnTo>
                  <a:pt x="68112" y="45754"/>
                </a:lnTo>
                <a:lnTo>
                  <a:pt x="68678" y="45188"/>
                </a:lnTo>
                <a:lnTo>
                  <a:pt x="69150" y="44433"/>
                </a:lnTo>
                <a:close/>
                <a:moveTo>
                  <a:pt x="67357" y="47830"/>
                </a:moveTo>
                <a:lnTo>
                  <a:pt x="66886" y="48584"/>
                </a:lnTo>
                <a:lnTo>
                  <a:pt x="66508" y="48867"/>
                </a:lnTo>
                <a:lnTo>
                  <a:pt x="66414" y="48867"/>
                </a:lnTo>
                <a:lnTo>
                  <a:pt x="66414" y="48773"/>
                </a:lnTo>
                <a:lnTo>
                  <a:pt x="66886" y="48301"/>
                </a:lnTo>
                <a:lnTo>
                  <a:pt x="67357" y="47830"/>
                </a:lnTo>
                <a:close/>
                <a:moveTo>
                  <a:pt x="65093" y="48396"/>
                </a:moveTo>
                <a:lnTo>
                  <a:pt x="65376" y="48490"/>
                </a:lnTo>
                <a:lnTo>
                  <a:pt x="64905" y="49056"/>
                </a:lnTo>
                <a:lnTo>
                  <a:pt x="64622" y="49528"/>
                </a:lnTo>
                <a:lnTo>
                  <a:pt x="64244" y="49811"/>
                </a:lnTo>
                <a:lnTo>
                  <a:pt x="64244" y="49905"/>
                </a:lnTo>
                <a:lnTo>
                  <a:pt x="64056" y="49905"/>
                </a:lnTo>
                <a:lnTo>
                  <a:pt x="64056" y="49811"/>
                </a:lnTo>
                <a:lnTo>
                  <a:pt x="64433" y="49150"/>
                </a:lnTo>
                <a:lnTo>
                  <a:pt x="64622" y="48867"/>
                </a:lnTo>
                <a:lnTo>
                  <a:pt x="64905" y="48584"/>
                </a:lnTo>
                <a:lnTo>
                  <a:pt x="65093" y="48396"/>
                </a:lnTo>
                <a:close/>
                <a:moveTo>
                  <a:pt x="6981" y="52452"/>
                </a:moveTo>
                <a:lnTo>
                  <a:pt x="7170" y="53112"/>
                </a:lnTo>
                <a:lnTo>
                  <a:pt x="7075" y="53018"/>
                </a:lnTo>
                <a:lnTo>
                  <a:pt x="6981" y="52641"/>
                </a:lnTo>
                <a:lnTo>
                  <a:pt x="6981" y="52452"/>
                </a:lnTo>
                <a:close/>
                <a:moveTo>
                  <a:pt x="7736" y="54339"/>
                </a:moveTo>
                <a:lnTo>
                  <a:pt x="7641" y="54433"/>
                </a:lnTo>
                <a:lnTo>
                  <a:pt x="7641" y="54339"/>
                </a:lnTo>
                <a:close/>
                <a:moveTo>
                  <a:pt x="61225" y="55094"/>
                </a:moveTo>
                <a:lnTo>
                  <a:pt x="61037" y="55377"/>
                </a:lnTo>
                <a:lnTo>
                  <a:pt x="60754" y="55471"/>
                </a:lnTo>
                <a:lnTo>
                  <a:pt x="60754" y="55471"/>
                </a:lnTo>
                <a:lnTo>
                  <a:pt x="60942" y="55282"/>
                </a:lnTo>
                <a:lnTo>
                  <a:pt x="61225" y="55094"/>
                </a:lnTo>
                <a:close/>
                <a:moveTo>
                  <a:pt x="6132" y="53867"/>
                </a:moveTo>
                <a:lnTo>
                  <a:pt x="7358" y="55377"/>
                </a:lnTo>
                <a:lnTo>
                  <a:pt x="7641" y="55471"/>
                </a:lnTo>
                <a:lnTo>
                  <a:pt x="7641" y="55471"/>
                </a:lnTo>
                <a:lnTo>
                  <a:pt x="7641" y="55471"/>
                </a:lnTo>
                <a:lnTo>
                  <a:pt x="7830" y="55565"/>
                </a:lnTo>
                <a:lnTo>
                  <a:pt x="8302" y="56414"/>
                </a:lnTo>
                <a:lnTo>
                  <a:pt x="7170" y="55471"/>
                </a:lnTo>
                <a:lnTo>
                  <a:pt x="6509" y="54622"/>
                </a:lnTo>
                <a:lnTo>
                  <a:pt x="6226" y="54245"/>
                </a:lnTo>
                <a:lnTo>
                  <a:pt x="6132" y="53867"/>
                </a:lnTo>
                <a:close/>
                <a:moveTo>
                  <a:pt x="9056" y="56414"/>
                </a:moveTo>
                <a:lnTo>
                  <a:pt x="9245" y="56509"/>
                </a:lnTo>
                <a:lnTo>
                  <a:pt x="9151" y="56509"/>
                </a:lnTo>
                <a:lnTo>
                  <a:pt x="9056" y="56414"/>
                </a:lnTo>
                <a:close/>
                <a:moveTo>
                  <a:pt x="10472" y="56980"/>
                </a:moveTo>
                <a:lnTo>
                  <a:pt x="11321" y="57358"/>
                </a:lnTo>
                <a:lnTo>
                  <a:pt x="11887" y="57735"/>
                </a:lnTo>
                <a:lnTo>
                  <a:pt x="12264" y="58018"/>
                </a:lnTo>
                <a:lnTo>
                  <a:pt x="11604" y="57641"/>
                </a:lnTo>
                <a:lnTo>
                  <a:pt x="11604" y="57641"/>
                </a:lnTo>
                <a:lnTo>
                  <a:pt x="11792" y="58112"/>
                </a:lnTo>
                <a:lnTo>
                  <a:pt x="11604" y="58018"/>
                </a:lnTo>
                <a:lnTo>
                  <a:pt x="11132" y="57452"/>
                </a:lnTo>
                <a:lnTo>
                  <a:pt x="10849" y="57169"/>
                </a:lnTo>
                <a:lnTo>
                  <a:pt x="10472" y="56980"/>
                </a:lnTo>
                <a:close/>
                <a:moveTo>
                  <a:pt x="18019" y="59433"/>
                </a:moveTo>
                <a:lnTo>
                  <a:pt x="18773" y="59810"/>
                </a:lnTo>
                <a:lnTo>
                  <a:pt x="19528" y="60376"/>
                </a:lnTo>
                <a:lnTo>
                  <a:pt x="19056" y="60282"/>
                </a:lnTo>
                <a:lnTo>
                  <a:pt x="18962" y="60188"/>
                </a:lnTo>
                <a:lnTo>
                  <a:pt x="18490" y="59810"/>
                </a:lnTo>
                <a:lnTo>
                  <a:pt x="18019" y="59433"/>
                </a:lnTo>
                <a:close/>
                <a:moveTo>
                  <a:pt x="14528" y="59999"/>
                </a:moveTo>
                <a:lnTo>
                  <a:pt x="14717" y="60093"/>
                </a:lnTo>
                <a:lnTo>
                  <a:pt x="14905" y="60188"/>
                </a:lnTo>
                <a:lnTo>
                  <a:pt x="15188" y="60471"/>
                </a:lnTo>
                <a:lnTo>
                  <a:pt x="15283" y="60565"/>
                </a:lnTo>
                <a:lnTo>
                  <a:pt x="15188" y="60565"/>
                </a:lnTo>
                <a:lnTo>
                  <a:pt x="14528" y="59999"/>
                </a:lnTo>
                <a:close/>
                <a:moveTo>
                  <a:pt x="49339" y="60188"/>
                </a:moveTo>
                <a:lnTo>
                  <a:pt x="48395" y="60565"/>
                </a:lnTo>
                <a:lnTo>
                  <a:pt x="47924" y="60754"/>
                </a:lnTo>
                <a:lnTo>
                  <a:pt x="47452" y="60754"/>
                </a:lnTo>
                <a:lnTo>
                  <a:pt x="47924" y="60471"/>
                </a:lnTo>
                <a:lnTo>
                  <a:pt x="48301" y="60282"/>
                </a:lnTo>
                <a:lnTo>
                  <a:pt x="49056" y="60188"/>
                </a:lnTo>
                <a:close/>
                <a:moveTo>
                  <a:pt x="19245" y="60565"/>
                </a:moveTo>
                <a:lnTo>
                  <a:pt x="19811" y="60659"/>
                </a:lnTo>
                <a:lnTo>
                  <a:pt x="20566" y="61037"/>
                </a:lnTo>
                <a:lnTo>
                  <a:pt x="20566" y="61037"/>
                </a:lnTo>
                <a:lnTo>
                  <a:pt x="19811" y="60848"/>
                </a:lnTo>
                <a:lnTo>
                  <a:pt x="19245" y="60565"/>
                </a:lnTo>
                <a:close/>
                <a:moveTo>
                  <a:pt x="47075" y="61226"/>
                </a:moveTo>
                <a:lnTo>
                  <a:pt x="46792" y="61414"/>
                </a:lnTo>
                <a:lnTo>
                  <a:pt x="46697" y="61509"/>
                </a:lnTo>
                <a:lnTo>
                  <a:pt x="46792" y="61603"/>
                </a:lnTo>
                <a:lnTo>
                  <a:pt x="47263" y="61603"/>
                </a:lnTo>
                <a:lnTo>
                  <a:pt x="47641" y="61509"/>
                </a:lnTo>
                <a:lnTo>
                  <a:pt x="46886" y="61792"/>
                </a:lnTo>
                <a:lnTo>
                  <a:pt x="46131" y="61886"/>
                </a:lnTo>
                <a:lnTo>
                  <a:pt x="46131" y="61980"/>
                </a:lnTo>
                <a:lnTo>
                  <a:pt x="46037" y="61980"/>
                </a:lnTo>
                <a:lnTo>
                  <a:pt x="45660" y="61697"/>
                </a:lnTo>
                <a:lnTo>
                  <a:pt x="46320" y="61320"/>
                </a:lnTo>
                <a:lnTo>
                  <a:pt x="47075" y="61226"/>
                </a:lnTo>
                <a:close/>
                <a:moveTo>
                  <a:pt x="24151" y="63678"/>
                </a:moveTo>
                <a:lnTo>
                  <a:pt x="24905" y="63961"/>
                </a:lnTo>
                <a:lnTo>
                  <a:pt x="25754" y="64244"/>
                </a:lnTo>
                <a:lnTo>
                  <a:pt x="25188" y="64244"/>
                </a:lnTo>
                <a:lnTo>
                  <a:pt x="24151" y="64150"/>
                </a:lnTo>
                <a:lnTo>
                  <a:pt x="23773" y="64056"/>
                </a:lnTo>
                <a:lnTo>
                  <a:pt x="23585" y="63961"/>
                </a:lnTo>
                <a:lnTo>
                  <a:pt x="23585" y="63867"/>
                </a:lnTo>
                <a:lnTo>
                  <a:pt x="23585" y="63773"/>
                </a:lnTo>
                <a:lnTo>
                  <a:pt x="24151" y="63678"/>
                </a:lnTo>
                <a:close/>
                <a:moveTo>
                  <a:pt x="34811" y="64622"/>
                </a:moveTo>
                <a:lnTo>
                  <a:pt x="35094" y="64810"/>
                </a:lnTo>
                <a:lnTo>
                  <a:pt x="35377" y="64905"/>
                </a:lnTo>
                <a:lnTo>
                  <a:pt x="34622" y="64999"/>
                </a:lnTo>
                <a:lnTo>
                  <a:pt x="34056" y="64999"/>
                </a:lnTo>
                <a:lnTo>
                  <a:pt x="34056" y="64905"/>
                </a:lnTo>
                <a:lnTo>
                  <a:pt x="34811" y="64622"/>
                </a:lnTo>
                <a:close/>
                <a:moveTo>
                  <a:pt x="46414" y="63773"/>
                </a:moveTo>
                <a:lnTo>
                  <a:pt x="46131" y="64056"/>
                </a:lnTo>
                <a:lnTo>
                  <a:pt x="44433" y="64716"/>
                </a:lnTo>
                <a:lnTo>
                  <a:pt x="43962" y="64905"/>
                </a:lnTo>
                <a:lnTo>
                  <a:pt x="44150" y="64810"/>
                </a:lnTo>
                <a:lnTo>
                  <a:pt x="42641" y="64999"/>
                </a:lnTo>
                <a:lnTo>
                  <a:pt x="42924" y="64810"/>
                </a:lnTo>
                <a:lnTo>
                  <a:pt x="43207" y="64622"/>
                </a:lnTo>
                <a:lnTo>
                  <a:pt x="42358" y="64905"/>
                </a:lnTo>
                <a:lnTo>
                  <a:pt x="43113" y="64622"/>
                </a:lnTo>
                <a:lnTo>
                  <a:pt x="45377" y="63867"/>
                </a:lnTo>
                <a:lnTo>
                  <a:pt x="44999" y="64150"/>
                </a:lnTo>
                <a:lnTo>
                  <a:pt x="44622" y="64433"/>
                </a:lnTo>
                <a:lnTo>
                  <a:pt x="46414" y="63773"/>
                </a:lnTo>
                <a:close/>
                <a:moveTo>
                  <a:pt x="39905" y="64622"/>
                </a:moveTo>
                <a:lnTo>
                  <a:pt x="39811" y="64716"/>
                </a:lnTo>
                <a:lnTo>
                  <a:pt x="39622" y="64810"/>
                </a:lnTo>
                <a:lnTo>
                  <a:pt x="38962" y="64999"/>
                </a:lnTo>
                <a:lnTo>
                  <a:pt x="38207" y="65093"/>
                </a:lnTo>
                <a:lnTo>
                  <a:pt x="37641" y="65093"/>
                </a:lnTo>
                <a:lnTo>
                  <a:pt x="39056" y="64810"/>
                </a:lnTo>
                <a:lnTo>
                  <a:pt x="39528" y="64716"/>
                </a:lnTo>
                <a:lnTo>
                  <a:pt x="39905" y="64622"/>
                </a:lnTo>
                <a:close/>
                <a:moveTo>
                  <a:pt x="42829" y="64056"/>
                </a:moveTo>
                <a:lnTo>
                  <a:pt x="42452" y="64244"/>
                </a:lnTo>
                <a:lnTo>
                  <a:pt x="42263" y="64433"/>
                </a:lnTo>
                <a:lnTo>
                  <a:pt x="41980" y="64622"/>
                </a:lnTo>
                <a:lnTo>
                  <a:pt x="41886" y="64999"/>
                </a:lnTo>
                <a:lnTo>
                  <a:pt x="42263" y="64999"/>
                </a:lnTo>
                <a:lnTo>
                  <a:pt x="40094" y="65282"/>
                </a:lnTo>
                <a:lnTo>
                  <a:pt x="40848" y="64999"/>
                </a:lnTo>
                <a:lnTo>
                  <a:pt x="41131" y="64810"/>
                </a:lnTo>
                <a:lnTo>
                  <a:pt x="41131" y="64716"/>
                </a:lnTo>
                <a:lnTo>
                  <a:pt x="41037" y="64622"/>
                </a:lnTo>
                <a:lnTo>
                  <a:pt x="40754" y="64622"/>
                </a:lnTo>
                <a:lnTo>
                  <a:pt x="40282" y="64527"/>
                </a:lnTo>
                <a:lnTo>
                  <a:pt x="40188" y="64433"/>
                </a:lnTo>
                <a:lnTo>
                  <a:pt x="41509" y="64339"/>
                </a:lnTo>
                <a:lnTo>
                  <a:pt x="42829" y="64056"/>
                </a:lnTo>
                <a:close/>
                <a:moveTo>
                  <a:pt x="15660" y="60376"/>
                </a:moveTo>
                <a:lnTo>
                  <a:pt x="16887" y="61131"/>
                </a:lnTo>
                <a:lnTo>
                  <a:pt x="17924" y="62075"/>
                </a:lnTo>
                <a:lnTo>
                  <a:pt x="17924" y="61792"/>
                </a:lnTo>
                <a:lnTo>
                  <a:pt x="17830" y="61603"/>
                </a:lnTo>
                <a:lnTo>
                  <a:pt x="19056" y="61980"/>
                </a:lnTo>
                <a:lnTo>
                  <a:pt x="20283" y="62358"/>
                </a:lnTo>
                <a:lnTo>
                  <a:pt x="20849" y="62546"/>
                </a:lnTo>
                <a:lnTo>
                  <a:pt x="21415" y="62735"/>
                </a:lnTo>
                <a:lnTo>
                  <a:pt x="21886" y="63018"/>
                </a:lnTo>
                <a:lnTo>
                  <a:pt x="22358" y="63395"/>
                </a:lnTo>
                <a:lnTo>
                  <a:pt x="21509" y="63301"/>
                </a:lnTo>
                <a:lnTo>
                  <a:pt x="22547" y="63867"/>
                </a:lnTo>
                <a:lnTo>
                  <a:pt x="23868" y="64339"/>
                </a:lnTo>
                <a:lnTo>
                  <a:pt x="25471" y="64905"/>
                </a:lnTo>
                <a:lnTo>
                  <a:pt x="27169" y="65282"/>
                </a:lnTo>
                <a:lnTo>
                  <a:pt x="26603" y="65282"/>
                </a:lnTo>
                <a:lnTo>
                  <a:pt x="27075" y="65942"/>
                </a:lnTo>
                <a:lnTo>
                  <a:pt x="26886" y="65942"/>
                </a:lnTo>
                <a:lnTo>
                  <a:pt x="26603" y="65848"/>
                </a:lnTo>
                <a:lnTo>
                  <a:pt x="25849" y="65659"/>
                </a:lnTo>
                <a:lnTo>
                  <a:pt x="25283" y="65471"/>
                </a:lnTo>
                <a:lnTo>
                  <a:pt x="25188" y="65376"/>
                </a:lnTo>
                <a:lnTo>
                  <a:pt x="25754" y="65376"/>
                </a:lnTo>
                <a:lnTo>
                  <a:pt x="26226" y="65471"/>
                </a:lnTo>
                <a:lnTo>
                  <a:pt x="26320" y="65282"/>
                </a:lnTo>
                <a:lnTo>
                  <a:pt x="26320" y="65188"/>
                </a:lnTo>
                <a:lnTo>
                  <a:pt x="26226" y="65093"/>
                </a:lnTo>
                <a:lnTo>
                  <a:pt x="25660" y="65093"/>
                </a:lnTo>
                <a:lnTo>
                  <a:pt x="25188" y="65188"/>
                </a:lnTo>
                <a:lnTo>
                  <a:pt x="24528" y="65376"/>
                </a:lnTo>
                <a:lnTo>
                  <a:pt x="24528" y="65376"/>
                </a:lnTo>
                <a:lnTo>
                  <a:pt x="25000" y="65093"/>
                </a:lnTo>
                <a:lnTo>
                  <a:pt x="23679" y="64905"/>
                </a:lnTo>
                <a:lnTo>
                  <a:pt x="22547" y="64716"/>
                </a:lnTo>
                <a:lnTo>
                  <a:pt x="21603" y="64339"/>
                </a:lnTo>
                <a:lnTo>
                  <a:pt x="20660" y="63867"/>
                </a:lnTo>
                <a:lnTo>
                  <a:pt x="20943" y="63867"/>
                </a:lnTo>
                <a:lnTo>
                  <a:pt x="20377" y="63773"/>
                </a:lnTo>
                <a:lnTo>
                  <a:pt x="19339" y="63678"/>
                </a:lnTo>
                <a:lnTo>
                  <a:pt x="18868" y="63490"/>
                </a:lnTo>
                <a:lnTo>
                  <a:pt x="18396" y="63301"/>
                </a:lnTo>
                <a:lnTo>
                  <a:pt x="18585" y="63207"/>
                </a:lnTo>
                <a:lnTo>
                  <a:pt x="18868" y="63301"/>
                </a:lnTo>
                <a:lnTo>
                  <a:pt x="18019" y="62735"/>
                </a:lnTo>
                <a:lnTo>
                  <a:pt x="16981" y="62075"/>
                </a:lnTo>
                <a:lnTo>
                  <a:pt x="14811" y="60471"/>
                </a:lnTo>
                <a:lnTo>
                  <a:pt x="16415" y="61414"/>
                </a:lnTo>
                <a:lnTo>
                  <a:pt x="15660" y="60376"/>
                </a:lnTo>
                <a:close/>
                <a:moveTo>
                  <a:pt x="28867" y="65659"/>
                </a:moveTo>
                <a:lnTo>
                  <a:pt x="30660" y="65942"/>
                </a:lnTo>
                <a:lnTo>
                  <a:pt x="32547" y="66131"/>
                </a:lnTo>
                <a:lnTo>
                  <a:pt x="32075" y="66225"/>
                </a:lnTo>
                <a:lnTo>
                  <a:pt x="31320" y="66225"/>
                </a:lnTo>
                <a:lnTo>
                  <a:pt x="30566" y="66131"/>
                </a:lnTo>
                <a:lnTo>
                  <a:pt x="28867" y="65659"/>
                </a:lnTo>
                <a:close/>
                <a:moveTo>
                  <a:pt x="39150" y="0"/>
                </a:moveTo>
                <a:lnTo>
                  <a:pt x="39528" y="283"/>
                </a:lnTo>
                <a:lnTo>
                  <a:pt x="39622" y="378"/>
                </a:lnTo>
                <a:lnTo>
                  <a:pt x="41509" y="1038"/>
                </a:lnTo>
                <a:lnTo>
                  <a:pt x="40943" y="1132"/>
                </a:lnTo>
                <a:lnTo>
                  <a:pt x="40282" y="1227"/>
                </a:lnTo>
                <a:lnTo>
                  <a:pt x="38962" y="1038"/>
                </a:lnTo>
                <a:lnTo>
                  <a:pt x="37547" y="849"/>
                </a:lnTo>
                <a:lnTo>
                  <a:pt x="36320" y="661"/>
                </a:lnTo>
                <a:lnTo>
                  <a:pt x="36415" y="755"/>
                </a:lnTo>
                <a:lnTo>
                  <a:pt x="36415" y="849"/>
                </a:lnTo>
                <a:lnTo>
                  <a:pt x="35943" y="944"/>
                </a:lnTo>
                <a:lnTo>
                  <a:pt x="34150" y="1132"/>
                </a:lnTo>
                <a:lnTo>
                  <a:pt x="31698" y="1132"/>
                </a:lnTo>
                <a:lnTo>
                  <a:pt x="30660" y="1227"/>
                </a:lnTo>
                <a:lnTo>
                  <a:pt x="29716" y="1321"/>
                </a:lnTo>
                <a:lnTo>
                  <a:pt x="30377" y="1416"/>
                </a:lnTo>
                <a:lnTo>
                  <a:pt x="31037" y="1510"/>
                </a:lnTo>
                <a:lnTo>
                  <a:pt x="30094" y="1699"/>
                </a:lnTo>
                <a:lnTo>
                  <a:pt x="28773" y="2076"/>
                </a:lnTo>
                <a:lnTo>
                  <a:pt x="27924" y="2359"/>
                </a:lnTo>
                <a:lnTo>
                  <a:pt x="27924" y="2453"/>
                </a:lnTo>
                <a:lnTo>
                  <a:pt x="28207" y="2453"/>
                </a:lnTo>
                <a:lnTo>
                  <a:pt x="26509" y="3019"/>
                </a:lnTo>
                <a:lnTo>
                  <a:pt x="26792" y="2831"/>
                </a:lnTo>
                <a:lnTo>
                  <a:pt x="26792" y="2831"/>
                </a:lnTo>
                <a:lnTo>
                  <a:pt x="25660" y="2925"/>
                </a:lnTo>
                <a:lnTo>
                  <a:pt x="25754" y="2831"/>
                </a:lnTo>
                <a:lnTo>
                  <a:pt x="25377" y="2925"/>
                </a:lnTo>
                <a:lnTo>
                  <a:pt x="24905" y="3208"/>
                </a:lnTo>
                <a:lnTo>
                  <a:pt x="24056" y="3774"/>
                </a:lnTo>
                <a:lnTo>
                  <a:pt x="22264" y="4340"/>
                </a:lnTo>
                <a:lnTo>
                  <a:pt x="20471" y="5095"/>
                </a:lnTo>
                <a:lnTo>
                  <a:pt x="18679" y="5755"/>
                </a:lnTo>
                <a:lnTo>
                  <a:pt x="16981" y="6604"/>
                </a:lnTo>
                <a:lnTo>
                  <a:pt x="17453" y="6604"/>
                </a:lnTo>
                <a:lnTo>
                  <a:pt x="17830" y="6415"/>
                </a:lnTo>
                <a:lnTo>
                  <a:pt x="18868" y="6038"/>
                </a:lnTo>
                <a:lnTo>
                  <a:pt x="19905" y="5661"/>
                </a:lnTo>
                <a:lnTo>
                  <a:pt x="20377" y="5472"/>
                </a:lnTo>
                <a:lnTo>
                  <a:pt x="20943" y="5378"/>
                </a:lnTo>
                <a:lnTo>
                  <a:pt x="20943" y="5378"/>
                </a:lnTo>
                <a:lnTo>
                  <a:pt x="19528" y="6038"/>
                </a:lnTo>
                <a:lnTo>
                  <a:pt x="19528" y="6038"/>
                </a:lnTo>
                <a:lnTo>
                  <a:pt x="20094" y="5944"/>
                </a:lnTo>
                <a:lnTo>
                  <a:pt x="18396" y="7076"/>
                </a:lnTo>
                <a:lnTo>
                  <a:pt x="20849" y="6038"/>
                </a:lnTo>
                <a:lnTo>
                  <a:pt x="23396" y="5095"/>
                </a:lnTo>
                <a:lnTo>
                  <a:pt x="26037" y="4246"/>
                </a:lnTo>
                <a:lnTo>
                  <a:pt x="28679" y="3397"/>
                </a:lnTo>
                <a:lnTo>
                  <a:pt x="28301" y="3491"/>
                </a:lnTo>
                <a:lnTo>
                  <a:pt x="28773" y="3208"/>
                </a:lnTo>
                <a:lnTo>
                  <a:pt x="30283" y="2736"/>
                </a:lnTo>
                <a:lnTo>
                  <a:pt x="29905" y="2831"/>
                </a:lnTo>
                <a:lnTo>
                  <a:pt x="29056" y="2831"/>
                </a:lnTo>
                <a:lnTo>
                  <a:pt x="28584" y="2642"/>
                </a:lnTo>
                <a:lnTo>
                  <a:pt x="30566" y="2548"/>
                </a:lnTo>
                <a:lnTo>
                  <a:pt x="32641" y="2548"/>
                </a:lnTo>
                <a:lnTo>
                  <a:pt x="37264" y="2831"/>
                </a:lnTo>
                <a:lnTo>
                  <a:pt x="39528" y="3019"/>
                </a:lnTo>
                <a:lnTo>
                  <a:pt x="43490" y="3019"/>
                </a:lnTo>
                <a:lnTo>
                  <a:pt x="44339" y="2831"/>
                </a:lnTo>
                <a:lnTo>
                  <a:pt x="45094" y="2736"/>
                </a:lnTo>
                <a:lnTo>
                  <a:pt x="45943" y="3114"/>
                </a:lnTo>
                <a:lnTo>
                  <a:pt x="46886" y="3397"/>
                </a:lnTo>
                <a:lnTo>
                  <a:pt x="48678" y="3963"/>
                </a:lnTo>
                <a:lnTo>
                  <a:pt x="50565" y="4434"/>
                </a:lnTo>
                <a:lnTo>
                  <a:pt x="51509" y="4717"/>
                </a:lnTo>
                <a:lnTo>
                  <a:pt x="52358" y="5189"/>
                </a:lnTo>
                <a:lnTo>
                  <a:pt x="51792" y="4812"/>
                </a:lnTo>
                <a:lnTo>
                  <a:pt x="53584" y="5849"/>
                </a:lnTo>
                <a:lnTo>
                  <a:pt x="55376" y="6981"/>
                </a:lnTo>
                <a:lnTo>
                  <a:pt x="56320" y="7642"/>
                </a:lnTo>
                <a:lnTo>
                  <a:pt x="57169" y="8302"/>
                </a:lnTo>
                <a:lnTo>
                  <a:pt x="57924" y="9057"/>
                </a:lnTo>
                <a:lnTo>
                  <a:pt x="58678" y="9906"/>
                </a:lnTo>
                <a:lnTo>
                  <a:pt x="62357" y="14057"/>
                </a:lnTo>
                <a:lnTo>
                  <a:pt x="64622" y="16887"/>
                </a:lnTo>
                <a:lnTo>
                  <a:pt x="66697" y="19623"/>
                </a:lnTo>
                <a:lnTo>
                  <a:pt x="66603" y="19151"/>
                </a:lnTo>
                <a:lnTo>
                  <a:pt x="66603" y="18774"/>
                </a:lnTo>
                <a:lnTo>
                  <a:pt x="67357" y="20472"/>
                </a:lnTo>
                <a:lnTo>
                  <a:pt x="68772" y="23962"/>
                </a:lnTo>
                <a:lnTo>
                  <a:pt x="68867" y="24151"/>
                </a:lnTo>
                <a:lnTo>
                  <a:pt x="69810" y="26792"/>
                </a:lnTo>
                <a:lnTo>
                  <a:pt x="70565" y="29245"/>
                </a:lnTo>
                <a:lnTo>
                  <a:pt x="70754" y="30283"/>
                </a:lnTo>
                <a:lnTo>
                  <a:pt x="70848" y="31037"/>
                </a:lnTo>
                <a:lnTo>
                  <a:pt x="70848" y="31604"/>
                </a:lnTo>
                <a:lnTo>
                  <a:pt x="70754" y="31792"/>
                </a:lnTo>
                <a:lnTo>
                  <a:pt x="70565" y="31887"/>
                </a:lnTo>
                <a:lnTo>
                  <a:pt x="69433" y="36698"/>
                </a:lnTo>
                <a:lnTo>
                  <a:pt x="68206" y="41698"/>
                </a:lnTo>
                <a:lnTo>
                  <a:pt x="68584" y="41037"/>
                </a:lnTo>
                <a:lnTo>
                  <a:pt x="68961" y="40188"/>
                </a:lnTo>
                <a:lnTo>
                  <a:pt x="69244" y="40471"/>
                </a:lnTo>
                <a:lnTo>
                  <a:pt x="69244" y="40849"/>
                </a:lnTo>
                <a:lnTo>
                  <a:pt x="69244" y="41226"/>
                </a:lnTo>
                <a:lnTo>
                  <a:pt x="69055" y="41698"/>
                </a:lnTo>
                <a:lnTo>
                  <a:pt x="68489" y="42924"/>
                </a:lnTo>
                <a:lnTo>
                  <a:pt x="67735" y="44150"/>
                </a:lnTo>
                <a:lnTo>
                  <a:pt x="66791" y="45377"/>
                </a:lnTo>
                <a:lnTo>
                  <a:pt x="65942" y="46509"/>
                </a:lnTo>
                <a:lnTo>
                  <a:pt x="64716" y="47924"/>
                </a:lnTo>
                <a:lnTo>
                  <a:pt x="65565" y="47641"/>
                </a:lnTo>
                <a:lnTo>
                  <a:pt x="65093" y="48301"/>
                </a:lnTo>
                <a:lnTo>
                  <a:pt x="64433" y="48962"/>
                </a:lnTo>
                <a:lnTo>
                  <a:pt x="63112" y="50188"/>
                </a:lnTo>
                <a:lnTo>
                  <a:pt x="63678" y="48962"/>
                </a:lnTo>
                <a:lnTo>
                  <a:pt x="64244" y="47641"/>
                </a:lnTo>
                <a:lnTo>
                  <a:pt x="65754" y="44811"/>
                </a:lnTo>
                <a:lnTo>
                  <a:pt x="67169" y="42169"/>
                </a:lnTo>
                <a:lnTo>
                  <a:pt x="67735" y="41037"/>
                </a:lnTo>
                <a:lnTo>
                  <a:pt x="68206" y="40094"/>
                </a:lnTo>
                <a:lnTo>
                  <a:pt x="68206" y="39811"/>
                </a:lnTo>
                <a:lnTo>
                  <a:pt x="68301" y="39622"/>
                </a:lnTo>
                <a:lnTo>
                  <a:pt x="68301" y="39717"/>
                </a:lnTo>
                <a:lnTo>
                  <a:pt x="68395" y="39339"/>
                </a:lnTo>
                <a:lnTo>
                  <a:pt x="68772" y="37735"/>
                </a:lnTo>
                <a:lnTo>
                  <a:pt x="69055" y="36037"/>
                </a:lnTo>
                <a:lnTo>
                  <a:pt x="69150" y="32924"/>
                </a:lnTo>
                <a:lnTo>
                  <a:pt x="69150" y="30849"/>
                </a:lnTo>
                <a:lnTo>
                  <a:pt x="69150" y="28679"/>
                </a:lnTo>
                <a:lnTo>
                  <a:pt x="68961" y="28773"/>
                </a:lnTo>
                <a:lnTo>
                  <a:pt x="68961" y="29056"/>
                </a:lnTo>
                <a:lnTo>
                  <a:pt x="68678" y="28302"/>
                </a:lnTo>
                <a:lnTo>
                  <a:pt x="68395" y="27453"/>
                </a:lnTo>
                <a:lnTo>
                  <a:pt x="68018" y="25755"/>
                </a:lnTo>
                <a:lnTo>
                  <a:pt x="67923" y="25283"/>
                </a:lnTo>
                <a:lnTo>
                  <a:pt x="67923" y="25472"/>
                </a:lnTo>
                <a:lnTo>
                  <a:pt x="67546" y="24906"/>
                </a:lnTo>
                <a:lnTo>
                  <a:pt x="67074" y="24245"/>
                </a:lnTo>
                <a:lnTo>
                  <a:pt x="66980" y="24057"/>
                </a:lnTo>
                <a:lnTo>
                  <a:pt x="65471" y="22264"/>
                </a:lnTo>
                <a:lnTo>
                  <a:pt x="64810" y="21415"/>
                </a:lnTo>
                <a:lnTo>
                  <a:pt x="64339" y="20755"/>
                </a:lnTo>
                <a:lnTo>
                  <a:pt x="64622" y="20943"/>
                </a:lnTo>
                <a:lnTo>
                  <a:pt x="64527" y="20755"/>
                </a:lnTo>
                <a:lnTo>
                  <a:pt x="64339" y="20472"/>
                </a:lnTo>
                <a:lnTo>
                  <a:pt x="63301" y="19434"/>
                </a:lnTo>
                <a:lnTo>
                  <a:pt x="62357" y="18585"/>
                </a:lnTo>
                <a:lnTo>
                  <a:pt x="62452" y="18679"/>
                </a:lnTo>
                <a:lnTo>
                  <a:pt x="62357" y="18868"/>
                </a:lnTo>
                <a:lnTo>
                  <a:pt x="61508" y="18019"/>
                </a:lnTo>
                <a:lnTo>
                  <a:pt x="61791" y="18396"/>
                </a:lnTo>
                <a:lnTo>
                  <a:pt x="60848" y="17547"/>
                </a:lnTo>
                <a:lnTo>
                  <a:pt x="60471" y="17076"/>
                </a:lnTo>
                <a:lnTo>
                  <a:pt x="60471" y="16981"/>
                </a:lnTo>
                <a:lnTo>
                  <a:pt x="60565" y="17076"/>
                </a:lnTo>
                <a:lnTo>
                  <a:pt x="61225" y="17547"/>
                </a:lnTo>
                <a:lnTo>
                  <a:pt x="58961" y="15566"/>
                </a:lnTo>
                <a:lnTo>
                  <a:pt x="59527" y="16227"/>
                </a:lnTo>
                <a:lnTo>
                  <a:pt x="58584" y="15566"/>
                </a:lnTo>
                <a:lnTo>
                  <a:pt x="57641" y="14906"/>
                </a:lnTo>
                <a:lnTo>
                  <a:pt x="57546" y="15000"/>
                </a:lnTo>
                <a:lnTo>
                  <a:pt x="57452" y="15094"/>
                </a:lnTo>
                <a:lnTo>
                  <a:pt x="58301" y="15660"/>
                </a:lnTo>
                <a:lnTo>
                  <a:pt x="59056" y="16227"/>
                </a:lnTo>
                <a:lnTo>
                  <a:pt x="60471" y="17547"/>
                </a:lnTo>
                <a:lnTo>
                  <a:pt x="61886" y="18774"/>
                </a:lnTo>
                <a:lnTo>
                  <a:pt x="62640" y="19340"/>
                </a:lnTo>
                <a:lnTo>
                  <a:pt x="63395" y="19906"/>
                </a:lnTo>
                <a:lnTo>
                  <a:pt x="62829" y="19528"/>
                </a:lnTo>
                <a:lnTo>
                  <a:pt x="62074" y="19057"/>
                </a:lnTo>
                <a:lnTo>
                  <a:pt x="62074" y="19245"/>
                </a:lnTo>
                <a:lnTo>
                  <a:pt x="62357" y="19717"/>
                </a:lnTo>
                <a:lnTo>
                  <a:pt x="63584" y="21415"/>
                </a:lnTo>
                <a:lnTo>
                  <a:pt x="65093" y="23207"/>
                </a:lnTo>
                <a:lnTo>
                  <a:pt x="65754" y="23962"/>
                </a:lnTo>
                <a:lnTo>
                  <a:pt x="66225" y="24434"/>
                </a:lnTo>
                <a:lnTo>
                  <a:pt x="66414" y="24528"/>
                </a:lnTo>
                <a:lnTo>
                  <a:pt x="66320" y="24057"/>
                </a:lnTo>
                <a:lnTo>
                  <a:pt x="66697" y="24906"/>
                </a:lnTo>
                <a:lnTo>
                  <a:pt x="67074" y="26038"/>
                </a:lnTo>
                <a:lnTo>
                  <a:pt x="66414" y="24811"/>
                </a:lnTo>
                <a:lnTo>
                  <a:pt x="66791" y="25566"/>
                </a:lnTo>
                <a:lnTo>
                  <a:pt x="67169" y="26321"/>
                </a:lnTo>
                <a:lnTo>
                  <a:pt x="67263" y="26415"/>
                </a:lnTo>
                <a:lnTo>
                  <a:pt x="67923" y="28679"/>
                </a:lnTo>
                <a:lnTo>
                  <a:pt x="68206" y="29339"/>
                </a:lnTo>
                <a:lnTo>
                  <a:pt x="68678" y="30471"/>
                </a:lnTo>
                <a:lnTo>
                  <a:pt x="68772" y="30660"/>
                </a:lnTo>
                <a:lnTo>
                  <a:pt x="68678" y="30660"/>
                </a:lnTo>
                <a:lnTo>
                  <a:pt x="68395" y="30377"/>
                </a:lnTo>
                <a:lnTo>
                  <a:pt x="68206" y="30094"/>
                </a:lnTo>
                <a:lnTo>
                  <a:pt x="68206" y="30566"/>
                </a:lnTo>
                <a:lnTo>
                  <a:pt x="68301" y="31037"/>
                </a:lnTo>
                <a:lnTo>
                  <a:pt x="68395" y="31509"/>
                </a:lnTo>
                <a:lnTo>
                  <a:pt x="68395" y="31887"/>
                </a:lnTo>
                <a:lnTo>
                  <a:pt x="68301" y="31792"/>
                </a:lnTo>
                <a:lnTo>
                  <a:pt x="68301" y="31698"/>
                </a:lnTo>
                <a:lnTo>
                  <a:pt x="68301" y="31415"/>
                </a:lnTo>
                <a:lnTo>
                  <a:pt x="68018" y="30094"/>
                </a:lnTo>
                <a:lnTo>
                  <a:pt x="67735" y="28868"/>
                </a:lnTo>
                <a:lnTo>
                  <a:pt x="68112" y="31698"/>
                </a:lnTo>
                <a:lnTo>
                  <a:pt x="68206" y="33113"/>
                </a:lnTo>
                <a:lnTo>
                  <a:pt x="68206" y="34528"/>
                </a:lnTo>
                <a:lnTo>
                  <a:pt x="68112" y="35943"/>
                </a:lnTo>
                <a:lnTo>
                  <a:pt x="67923" y="37358"/>
                </a:lnTo>
                <a:lnTo>
                  <a:pt x="67546" y="38679"/>
                </a:lnTo>
                <a:lnTo>
                  <a:pt x="67074" y="40000"/>
                </a:lnTo>
                <a:lnTo>
                  <a:pt x="67263" y="39717"/>
                </a:lnTo>
                <a:lnTo>
                  <a:pt x="67357" y="39622"/>
                </a:lnTo>
                <a:lnTo>
                  <a:pt x="67357" y="39717"/>
                </a:lnTo>
                <a:lnTo>
                  <a:pt x="67263" y="40377"/>
                </a:lnTo>
                <a:lnTo>
                  <a:pt x="66980" y="41226"/>
                </a:lnTo>
                <a:lnTo>
                  <a:pt x="66791" y="41509"/>
                </a:lnTo>
                <a:lnTo>
                  <a:pt x="66697" y="41603"/>
                </a:lnTo>
                <a:lnTo>
                  <a:pt x="66414" y="42075"/>
                </a:lnTo>
                <a:lnTo>
                  <a:pt x="65754" y="43962"/>
                </a:lnTo>
                <a:lnTo>
                  <a:pt x="64905" y="46132"/>
                </a:lnTo>
                <a:lnTo>
                  <a:pt x="64150" y="47547"/>
                </a:lnTo>
                <a:lnTo>
                  <a:pt x="63395" y="48867"/>
                </a:lnTo>
                <a:lnTo>
                  <a:pt x="62546" y="50094"/>
                </a:lnTo>
                <a:lnTo>
                  <a:pt x="61697" y="51320"/>
                </a:lnTo>
                <a:lnTo>
                  <a:pt x="60376" y="52452"/>
                </a:lnTo>
                <a:lnTo>
                  <a:pt x="59810" y="53112"/>
                </a:lnTo>
                <a:lnTo>
                  <a:pt x="59244" y="53773"/>
                </a:lnTo>
                <a:lnTo>
                  <a:pt x="59999" y="53301"/>
                </a:lnTo>
                <a:lnTo>
                  <a:pt x="59905" y="53490"/>
                </a:lnTo>
                <a:lnTo>
                  <a:pt x="58018" y="54999"/>
                </a:lnTo>
                <a:lnTo>
                  <a:pt x="57075" y="55660"/>
                </a:lnTo>
                <a:lnTo>
                  <a:pt x="56037" y="56226"/>
                </a:lnTo>
                <a:lnTo>
                  <a:pt x="57924" y="54716"/>
                </a:lnTo>
                <a:lnTo>
                  <a:pt x="58867" y="53867"/>
                </a:lnTo>
                <a:lnTo>
                  <a:pt x="59716" y="53018"/>
                </a:lnTo>
                <a:lnTo>
                  <a:pt x="58961" y="53679"/>
                </a:lnTo>
                <a:lnTo>
                  <a:pt x="58207" y="54245"/>
                </a:lnTo>
                <a:lnTo>
                  <a:pt x="56603" y="55282"/>
                </a:lnTo>
                <a:lnTo>
                  <a:pt x="54905" y="56226"/>
                </a:lnTo>
                <a:lnTo>
                  <a:pt x="53301" y="57263"/>
                </a:lnTo>
                <a:lnTo>
                  <a:pt x="52735" y="57452"/>
                </a:lnTo>
                <a:lnTo>
                  <a:pt x="51509" y="57924"/>
                </a:lnTo>
                <a:lnTo>
                  <a:pt x="47829" y="59527"/>
                </a:lnTo>
                <a:lnTo>
                  <a:pt x="43962" y="61226"/>
                </a:lnTo>
                <a:lnTo>
                  <a:pt x="42358" y="61886"/>
                </a:lnTo>
                <a:lnTo>
                  <a:pt x="41414" y="62169"/>
                </a:lnTo>
                <a:lnTo>
                  <a:pt x="39433" y="62452"/>
                </a:lnTo>
                <a:lnTo>
                  <a:pt x="37169" y="62641"/>
                </a:lnTo>
                <a:lnTo>
                  <a:pt x="33679" y="62829"/>
                </a:lnTo>
                <a:lnTo>
                  <a:pt x="31226" y="62924"/>
                </a:lnTo>
                <a:lnTo>
                  <a:pt x="29528" y="62924"/>
                </a:lnTo>
                <a:lnTo>
                  <a:pt x="28301" y="62735"/>
                </a:lnTo>
                <a:lnTo>
                  <a:pt x="27075" y="62546"/>
                </a:lnTo>
                <a:lnTo>
                  <a:pt x="25754" y="62263"/>
                </a:lnTo>
                <a:lnTo>
                  <a:pt x="24622" y="61886"/>
                </a:lnTo>
                <a:lnTo>
                  <a:pt x="23396" y="61414"/>
                </a:lnTo>
                <a:lnTo>
                  <a:pt x="21320" y="60565"/>
                </a:lnTo>
                <a:lnTo>
                  <a:pt x="21509" y="60754"/>
                </a:lnTo>
                <a:lnTo>
                  <a:pt x="21698" y="60848"/>
                </a:lnTo>
                <a:lnTo>
                  <a:pt x="22169" y="61131"/>
                </a:lnTo>
                <a:lnTo>
                  <a:pt x="21037" y="60659"/>
                </a:lnTo>
                <a:lnTo>
                  <a:pt x="19434" y="59905"/>
                </a:lnTo>
                <a:lnTo>
                  <a:pt x="15754" y="57924"/>
                </a:lnTo>
                <a:lnTo>
                  <a:pt x="12453" y="56037"/>
                </a:lnTo>
                <a:lnTo>
                  <a:pt x="11415" y="55377"/>
                </a:lnTo>
                <a:lnTo>
                  <a:pt x="11226" y="55188"/>
                </a:lnTo>
                <a:lnTo>
                  <a:pt x="11132" y="55094"/>
                </a:lnTo>
                <a:lnTo>
                  <a:pt x="10377" y="54433"/>
                </a:lnTo>
                <a:lnTo>
                  <a:pt x="9717" y="53679"/>
                </a:lnTo>
                <a:lnTo>
                  <a:pt x="9717" y="53962"/>
                </a:lnTo>
                <a:lnTo>
                  <a:pt x="9622" y="54150"/>
                </a:lnTo>
                <a:lnTo>
                  <a:pt x="9528" y="54245"/>
                </a:lnTo>
                <a:lnTo>
                  <a:pt x="9434" y="54245"/>
                </a:lnTo>
                <a:lnTo>
                  <a:pt x="9151" y="54056"/>
                </a:lnTo>
                <a:lnTo>
                  <a:pt x="8868" y="53679"/>
                </a:lnTo>
                <a:lnTo>
                  <a:pt x="8585" y="53301"/>
                </a:lnTo>
                <a:lnTo>
                  <a:pt x="8302" y="52829"/>
                </a:lnTo>
                <a:lnTo>
                  <a:pt x="8302" y="52546"/>
                </a:lnTo>
                <a:lnTo>
                  <a:pt x="8302" y="52452"/>
                </a:lnTo>
                <a:lnTo>
                  <a:pt x="8396" y="52452"/>
                </a:lnTo>
                <a:lnTo>
                  <a:pt x="7924" y="52263"/>
                </a:lnTo>
                <a:lnTo>
                  <a:pt x="7358" y="51886"/>
                </a:lnTo>
                <a:lnTo>
                  <a:pt x="6038" y="50660"/>
                </a:lnTo>
                <a:lnTo>
                  <a:pt x="5849" y="50377"/>
                </a:lnTo>
                <a:lnTo>
                  <a:pt x="5566" y="50094"/>
                </a:lnTo>
                <a:lnTo>
                  <a:pt x="5566" y="50188"/>
                </a:lnTo>
                <a:lnTo>
                  <a:pt x="4811" y="49339"/>
                </a:lnTo>
                <a:lnTo>
                  <a:pt x="4717" y="49150"/>
                </a:lnTo>
                <a:lnTo>
                  <a:pt x="5189" y="49433"/>
                </a:lnTo>
                <a:lnTo>
                  <a:pt x="5377" y="49528"/>
                </a:lnTo>
                <a:lnTo>
                  <a:pt x="5472" y="49716"/>
                </a:lnTo>
                <a:lnTo>
                  <a:pt x="5660" y="50094"/>
                </a:lnTo>
                <a:lnTo>
                  <a:pt x="5377" y="49056"/>
                </a:lnTo>
                <a:lnTo>
                  <a:pt x="5000" y="48113"/>
                </a:lnTo>
                <a:lnTo>
                  <a:pt x="4057" y="45660"/>
                </a:lnTo>
                <a:lnTo>
                  <a:pt x="3585" y="44150"/>
                </a:lnTo>
                <a:lnTo>
                  <a:pt x="3208" y="42358"/>
                </a:lnTo>
                <a:lnTo>
                  <a:pt x="3396" y="42547"/>
                </a:lnTo>
                <a:lnTo>
                  <a:pt x="3491" y="42452"/>
                </a:lnTo>
                <a:lnTo>
                  <a:pt x="3585" y="42547"/>
                </a:lnTo>
                <a:lnTo>
                  <a:pt x="3774" y="42641"/>
                </a:lnTo>
                <a:lnTo>
                  <a:pt x="3679" y="40849"/>
                </a:lnTo>
                <a:lnTo>
                  <a:pt x="3585" y="38962"/>
                </a:lnTo>
                <a:lnTo>
                  <a:pt x="3679" y="37169"/>
                </a:lnTo>
                <a:lnTo>
                  <a:pt x="3774" y="36320"/>
                </a:lnTo>
                <a:lnTo>
                  <a:pt x="4057" y="35566"/>
                </a:lnTo>
                <a:lnTo>
                  <a:pt x="4434" y="33585"/>
                </a:lnTo>
                <a:lnTo>
                  <a:pt x="4434" y="33962"/>
                </a:lnTo>
                <a:lnTo>
                  <a:pt x="4528" y="34245"/>
                </a:lnTo>
                <a:lnTo>
                  <a:pt x="4717" y="32264"/>
                </a:lnTo>
                <a:lnTo>
                  <a:pt x="5189" y="30283"/>
                </a:lnTo>
                <a:lnTo>
                  <a:pt x="5755" y="28302"/>
                </a:lnTo>
                <a:lnTo>
                  <a:pt x="6604" y="26321"/>
                </a:lnTo>
                <a:lnTo>
                  <a:pt x="7453" y="24340"/>
                </a:lnTo>
                <a:lnTo>
                  <a:pt x="8585" y="22547"/>
                </a:lnTo>
                <a:lnTo>
                  <a:pt x="9717" y="20755"/>
                </a:lnTo>
                <a:lnTo>
                  <a:pt x="10943" y="19245"/>
                </a:lnTo>
                <a:lnTo>
                  <a:pt x="10849" y="19057"/>
                </a:lnTo>
                <a:lnTo>
                  <a:pt x="10849" y="18868"/>
                </a:lnTo>
                <a:lnTo>
                  <a:pt x="11132" y="18396"/>
                </a:lnTo>
                <a:lnTo>
                  <a:pt x="11604" y="17830"/>
                </a:lnTo>
                <a:lnTo>
                  <a:pt x="12264" y="17076"/>
                </a:lnTo>
                <a:lnTo>
                  <a:pt x="14151" y="15472"/>
                </a:lnTo>
                <a:lnTo>
                  <a:pt x="16415" y="13585"/>
                </a:lnTo>
                <a:lnTo>
                  <a:pt x="18868" y="11793"/>
                </a:lnTo>
                <a:lnTo>
                  <a:pt x="21226" y="10095"/>
                </a:lnTo>
                <a:lnTo>
                  <a:pt x="23302" y="8868"/>
                </a:lnTo>
                <a:lnTo>
                  <a:pt x="24717" y="8113"/>
                </a:lnTo>
                <a:lnTo>
                  <a:pt x="24245" y="8491"/>
                </a:lnTo>
                <a:lnTo>
                  <a:pt x="23773" y="8774"/>
                </a:lnTo>
                <a:lnTo>
                  <a:pt x="24811" y="8208"/>
                </a:lnTo>
                <a:lnTo>
                  <a:pt x="25566" y="7830"/>
                </a:lnTo>
                <a:lnTo>
                  <a:pt x="27452" y="6981"/>
                </a:lnTo>
                <a:lnTo>
                  <a:pt x="27264" y="6981"/>
                </a:lnTo>
                <a:lnTo>
                  <a:pt x="26981" y="6887"/>
                </a:lnTo>
                <a:lnTo>
                  <a:pt x="27830" y="6604"/>
                </a:lnTo>
                <a:lnTo>
                  <a:pt x="29056" y="6132"/>
                </a:lnTo>
                <a:lnTo>
                  <a:pt x="28679" y="6415"/>
                </a:lnTo>
                <a:lnTo>
                  <a:pt x="29056" y="6510"/>
                </a:lnTo>
                <a:lnTo>
                  <a:pt x="28962" y="6698"/>
                </a:lnTo>
                <a:lnTo>
                  <a:pt x="30283" y="6227"/>
                </a:lnTo>
                <a:lnTo>
                  <a:pt x="31698" y="5755"/>
                </a:lnTo>
                <a:lnTo>
                  <a:pt x="33113" y="5378"/>
                </a:lnTo>
                <a:lnTo>
                  <a:pt x="33867" y="5189"/>
                </a:lnTo>
                <a:lnTo>
                  <a:pt x="34169" y="5151"/>
                </a:lnTo>
                <a:lnTo>
                  <a:pt x="34169" y="5151"/>
                </a:lnTo>
                <a:lnTo>
                  <a:pt x="34905" y="4906"/>
                </a:lnTo>
                <a:lnTo>
                  <a:pt x="35754" y="4812"/>
                </a:lnTo>
                <a:lnTo>
                  <a:pt x="36603" y="4812"/>
                </a:lnTo>
                <a:lnTo>
                  <a:pt x="37547" y="4717"/>
                </a:lnTo>
                <a:lnTo>
                  <a:pt x="37830" y="4717"/>
                </a:lnTo>
                <a:lnTo>
                  <a:pt x="38396" y="4529"/>
                </a:lnTo>
                <a:lnTo>
                  <a:pt x="38867" y="4340"/>
                </a:lnTo>
                <a:lnTo>
                  <a:pt x="38867" y="4623"/>
                </a:lnTo>
                <a:lnTo>
                  <a:pt x="42735" y="4340"/>
                </a:lnTo>
                <a:lnTo>
                  <a:pt x="43207" y="4529"/>
                </a:lnTo>
                <a:lnTo>
                  <a:pt x="43018" y="4529"/>
                </a:lnTo>
                <a:lnTo>
                  <a:pt x="43867" y="4623"/>
                </a:lnTo>
                <a:lnTo>
                  <a:pt x="44811" y="4434"/>
                </a:lnTo>
                <a:lnTo>
                  <a:pt x="45094" y="4717"/>
                </a:lnTo>
                <a:lnTo>
                  <a:pt x="45754" y="4906"/>
                </a:lnTo>
                <a:lnTo>
                  <a:pt x="47546" y="5189"/>
                </a:lnTo>
                <a:lnTo>
                  <a:pt x="49622" y="5566"/>
                </a:lnTo>
                <a:lnTo>
                  <a:pt x="51131" y="5849"/>
                </a:lnTo>
                <a:lnTo>
                  <a:pt x="51131" y="5849"/>
                </a:lnTo>
                <a:lnTo>
                  <a:pt x="49244" y="5095"/>
                </a:lnTo>
                <a:lnTo>
                  <a:pt x="46886" y="4529"/>
                </a:lnTo>
                <a:lnTo>
                  <a:pt x="44433" y="3963"/>
                </a:lnTo>
                <a:lnTo>
                  <a:pt x="41980" y="3491"/>
                </a:lnTo>
                <a:lnTo>
                  <a:pt x="39528" y="3302"/>
                </a:lnTo>
                <a:lnTo>
                  <a:pt x="37358" y="3208"/>
                </a:lnTo>
                <a:lnTo>
                  <a:pt x="36415" y="3208"/>
                </a:lnTo>
                <a:lnTo>
                  <a:pt x="35565" y="3302"/>
                </a:lnTo>
                <a:lnTo>
                  <a:pt x="34811" y="3491"/>
                </a:lnTo>
                <a:lnTo>
                  <a:pt x="34150" y="3680"/>
                </a:lnTo>
                <a:lnTo>
                  <a:pt x="33490" y="3585"/>
                </a:lnTo>
                <a:lnTo>
                  <a:pt x="32830" y="3491"/>
                </a:lnTo>
                <a:lnTo>
                  <a:pt x="31509" y="3585"/>
                </a:lnTo>
                <a:lnTo>
                  <a:pt x="30000" y="3868"/>
                </a:lnTo>
                <a:lnTo>
                  <a:pt x="28490" y="4246"/>
                </a:lnTo>
                <a:lnTo>
                  <a:pt x="26981" y="4812"/>
                </a:lnTo>
                <a:lnTo>
                  <a:pt x="25471" y="5472"/>
                </a:lnTo>
                <a:lnTo>
                  <a:pt x="23868" y="6321"/>
                </a:lnTo>
                <a:lnTo>
                  <a:pt x="22358" y="7170"/>
                </a:lnTo>
                <a:lnTo>
                  <a:pt x="20849" y="8113"/>
                </a:lnTo>
                <a:lnTo>
                  <a:pt x="19339" y="9151"/>
                </a:lnTo>
                <a:lnTo>
                  <a:pt x="17924" y="10283"/>
                </a:lnTo>
                <a:lnTo>
                  <a:pt x="16604" y="11321"/>
                </a:lnTo>
                <a:lnTo>
                  <a:pt x="14056" y="13491"/>
                </a:lnTo>
                <a:lnTo>
                  <a:pt x="12075" y="15472"/>
                </a:lnTo>
                <a:lnTo>
                  <a:pt x="9717" y="18491"/>
                </a:lnTo>
                <a:lnTo>
                  <a:pt x="10000" y="17830"/>
                </a:lnTo>
                <a:lnTo>
                  <a:pt x="10377" y="17264"/>
                </a:lnTo>
                <a:lnTo>
                  <a:pt x="9717" y="18113"/>
                </a:lnTo>
                <a:lnTo>
                  <a:pt x="9056" y="19057"/>
                </a:lnTo>
                <a:lnTo>
                  <a:pt x="9151" y="19245"/>
                </a:lnTo>
                <a:lnTo>
                  <a:pt x="8396" y="20189"/>
                </a:lnTo>
                <a:lnTo>
                  <a:pt x="9151" y="18774"/>
                </a:lnTo>
                <a:lnTo>
                  <a:pt x="8019" y="20377"/>
                </a:lnTo>
                <a:lnTo>
                  <a:pt x="7075" y="22075"/>
                </a:lnTo>
                <a:lnTo>
                  <a:pt x="6226" y="23868"/>
                </a:lnTo>
                <a:lnTo>
                  <a:pt x="5472" y="25755"/>
                </a:lnTo>
                <a:lnTo>
                  <a:pt x="4151" y="29434"/>
                </a:lnTo>
                <a:lnTo>
                  <a:pt x="2924" y="32924"/>
                </a:lnTo>
                <a:lnTo>
                  <a:pt x="3019" y="33113"/>
                </a:lnTo>
                <a:lnTo>
                  <a:pt x="2924" y="33773"/>
                </a:lnTo>
                <a:lnTo>
                  <a:pt x="2453" y="36509"/>
                </a:lnTo>
                <a:lnTo>
                  <a:pt x="1981" y="39434"/>
                </a:lnTo>
                <a:lnTo>
                  <a:pt x="1981" y="39528"/>
                </a:lnTo>
                <a:lnTo>
                  <a:pt x="1981" y="39905"/>
                </a:lnTo>
                <a:lnTo>
                  <a:pt x="1792" y="41415"/>
                </a:lnTo>
                <a:lnTo>
                  <a:pt x="1698" y="42358"/>
                </a:lnTo>
                <a:lnTo>
                  <a:pt x="1698" y="43301"/>
                </a:lnTo>
                <a:lnTo>
                  <a:pt x="1792" y="44245"/>
                </a:lnTo>
                <a:lnTo>
                  <a:pt x="1887" y="44999"/>
                </a:lnTo>
                <a:lnTo>
                  <a:pt x="2170" y="46603"/>
                </a:lnTo>
                <a:lnTo>
                  <a:pt x="2170" y="46603"/>
                </a:lnTo>
                <a:lnTo>
                  <a:pt x="1887" y="46415"/>
                </a:lnTo>
                <a:lnTo>
                  <a:pt x="1792" y="46320"/>
                </a:lnTo>
                <a:lnTo>
                  <a:pt x="1792" y="46509"/>
                </a:lnTo>
                <a:lnTo>
                  <a:pt x="1981" y="46981"/>
                </a:lnTo>
                <a:lnTo>
                  <a:pt x="1415" y="46132"/>
                </a:lnTo>
                <a:lnTo>
                  <a:pt x="1509" y="46509"/>
                </a:lnTo>
                <a:lnTo>
                  <a:pt x="1321" y="46981"/>
                </a:lnTo>
                <a:lnTo>
                  <a:pt x="472" y="45471"/>
                </a:lnTo>
                <a:lnTo>
                  <a:pt x="377" y="45565"/>
                </a:lnTo>
                <a:lnTo>
                  <a:pt x="283" y="45660"/>
                </a:lnTo>
                <a:lnTo>
                  <a:pt x="189" y="45660"/>
                </a:lnTo>
                <a:lnTo>
                  <a:pt x="0" y="45565"/>
                </a:lnTo>
                <a:lnTo>
                  <a:pt x="0" y="45565"/>
                </a:lnTo>
                <a:lnTo>
                  <a:pt x="1038" y="47924"/>
                </a:lnTo>
                <a:lnTo>
                  <a:pt x="2264" y="50282"/>
                </a:lnTo>
                <a:lnTo>
                  <a:pt x="2075" y="49905"/>
                </a:lnTo>
                <a:lnTo>
                  <a:pt x="2170" y="49528"/>
                </a:lnTo>
                <a:lnTo>
                  <a:pt x="2736" y="50188"/>
                </a:lnTo>
                <a:lnTo>
                  <a:pt x="3208" y="50660"/>
                </a:lnTo>
                <a:lnTo>
                  <a:pt x="3396" y="50943"/>
                </a:lnTo>
                <a:lnTo>
                  <a:pt x="3396" y="51037"/>
                </a:lnTo>
                <a:lnTo>
                  <a:pt x="3302" y="50943"/>
                </a:lnTo>
                <a:lnTo>
                  <a:pt x="3302" y="50943"/>
                </a:lnTo>
                <a:lnTo>
                  <a:pt x="3585" y="51320"/>
                </a:lnTo>
                <a:lnTo>
                  <a:pt x="4623" y="53207"/>
                </a:lnTo>
                <a:lnTo>
                  <a:pt x="5755" y="55094"/>
                </a:lnTo>
                <a:lnTo>
                  <a:pt x="7075" y="56886"/>
                </a:lnTo>
                <a:lnTo>
                  <a:pt x="8585" y="58490"/>
                </a:lnTo>
                <a:lnTo>
                  <a:pt x="10189" y="59999"/>
                </a:lnTo>
                <a:lnTo>
                  <a:pt x="11792" y="61414"/>
                </a:lnTo>
                <a:lnTo>
                  <a:pt x="13585" y="62735"/>
                </a:lnTo>
                <a:lnTo>
                  <a:pt x="15471" y="63867"/>
                </a:lnTo>
                <a:lnTo>
                  <a:pt x="17641" y="64905"/>
                </a:lnTo>
                <a:lnTo>
                  <a:pt x="20000" y="65942"/>
                </a:lnTo>
                <a:lnTo>
                  <a:pt x="22358" y="66697"/>
                </a:lnTo>
                <a:lnTo>
                  <a:pt x="24811" y="67263"/>
                </a:lnTo>
                <a:lnTo>
                  <a:pt x="27264" y="67735"/>
                </a:lnTo>
                <a:lnTo>
                  <a:pt x="29811" y="68018"/>
                </a:lnTo>
                <a:lnTo>
                  <a:pt x="32264" y="68206"/>
                </a:lnTo>
                <a:lnTo>
                  <a:pt x="34811" y="68112"/>
                </a:lnTo>
                <a:lnTo>
                  <a:pt x="36981" y="67829"/>
                </a:lnTo>
                <a:lnTo>
                  <a:pt x="40471" y="67263"/>
                </a:lnTo>
                <a:lnTo>
                  <a:pt x="44056" y="66508"/>
                </a:lnTo>
                <a:lnTo>
                  <a:pt x="45565" y="66131"/>
                </a:lnTo>
                <a:lnTo>
                  <a:pt x="46509" y="65848"/>
                </a:lnTo>
                <a:lnTo>
                  <a:pt x="46509" y="65942"/>
                </a:lnTo>
                <a:lnTo>
                  <a:pt x="48018" y="65376"/>
                </a:lnTo>
                <a:lnTo>
                  <a:pt x="49527" y="64622"/>
                </a:lnTo>
                <a:lnTo>
                  <a:pt x="48867" y="64810"/>
                </a:lnTo>
                <a:lnTo>
                  <a:pt x="50754" y="63773"/>
                </a:lnTo>
                <a:lnTo>
                  <a:pt x="52546" y="62641"/>
                </a:lnTo>
                <a:lnTo>
                  <a:pt x="54244" y="61320"/>
                </a:lnTo>
                <a:lnTo>
                  <a:pt x="56037" y="59810"/>
                </a:lnTo>
                <a:lnTo>
                  <a:pt x="55282" y="60659"/>
                </a:lnTo>
                <a:lnTo>
                  <a:pt x="57263" y="59056"/>
                </a:lnTo>
                <a:lnTo>
                  <a:pt x="58112" y="58395"/>
                </a:lnTo>
                <a:lnTo>
                  <a:pt x="58207" y="58301"/>
                </a:lnTo>
                <a:lnTo>
                  <a:pt x="58112" y="58301"/>
                </a:lnTo>
                <a:lnTo>
                  <a:pt x="58584" y="57924"/>
                </a:lnTo>
                <a:lnTo>
                  <a:pt x="59056" y="57546"/>
                </a:lnTo>
                <a:lnTo>
                  <a:pt x="59999" y="56414"/>
                </a:lnTo>
                <a:lnTo>
                  <a:pt x="61414" y="55188"/>
                </a:lnTo>
                <a:lnTo>
                  <a:pt x="61414" y="55188"/>
                </a:lnTo>
                <a:lnTo>
                  <a:pt x="61131" y="55282"/>
                </a:lnTo>
                <a:lnTo>
                  <a:pt x="61508" y="54811"/>
                </a:lnTo>
                <a:lnTo>
                  <a:pt x="62735" y="53867"/>
                </a:lnTo>
                <a:lnTo>
                  <a:pt x="63867" y="52735"/>
                </a:lnTo>
                <a:lnTo>
                  <a:pt x="66131" y="50471"/>
                </a:lnTo>
                <a:lnTo>
                  <a:pt x="66131" y="50565"/>
                </a:lnTo>
                <a:lnTo>
                  <a:pt x="66320" y="50660"/>
                </a:lnTo>
                <a:lnTo>
                  <a:pt x="66414" y="50660"/>
                </a:lnTo>
                <a:lnTo>
                  <a:pt x="66603" y="50565"/>
                </a:lnTo>
                <a:lnTo>
                  <a:pt x="66603" y="50754"/>
                </a:lnTo>
                <a:lnTo>
                  <a:pt x="66508" y="50943"/>
                </a:lnTo>
                <a:lnTo>
                  <a:pt x="65848" y="51603"/>
                </a:lnTo>
                <a:lnTo>
                  <a:pt x="64999" y="52546"/>
                </a:lnTo>
                <a:lnTo>
                  <a:pt x="65376" y="52358"/>
                </a:lnTo>
                <a:lnTo>
                  <a:pt x="65848" y="52075"/>
                </a:lnTo>
                <a:lnTo>
                  <a:pt x="66697" y="51320"/>
                </a:lnTo>
                <a:lnTo>
                  <a:pt x="67546" y="50282"/>
                </a:lnTo>
                <a:lnTo>
                  <a:pt x="68301" y="49056"/>
                </a:lnTo>
                <a:lnTo>
                  <a:pt x="69055" y="47830"/>
                </a:lnTo>
                <a:lnTo>
                  <a:pt x="69716" y="46603"/>
                </a:lnTo>
                <a:lnTo>
                  <a:pt x="70565" y="44811"/>
                </a:lnTo>
                <a:lnTo>
                  <a:pt x="70282" y="45094"/>
                </a:lnTo>
                <a:lnTo>
                  <a:pt x="70942" y="43490"/>
                </a:lnTo>
                <a:lnTo>
                  <a:pt x="71037" y="43396"/>
                </a:lnTo>
                <a:lnTo>
                  <a:pt x="71697" y="41320"/>
                </a:lnTo>
                <a:lnTo>
                  <a:pt x="72263" y="39245"/>
                </a:lnTo>
                <a:lnTo>
                  <a:pt x="72640" y="37358"/>
                </a:lnTo>
                <a:lnTo>
                  <a:pt x="72923" y="35849"/>
                </a:lnTo>
                <a:lnTo>
                  <a:pt x="72829" y="36226"/>
                </a:lnTo>
                <a:lnTo>
                  <a:pt x="72735" y="36698"/>
                </a:lnTo>
                <a:lnTo>
                  <a:pt x="72452" y="36981"/>
                </a:lnTo>
                <a:lnTo>
                  <a:pt x="72169" y="37358"/>
                </a:lnTo>
                <a:lnTo>
                  <a:pt x="72263" y="36981"/>
                </a:lnTo>
                <a:lnTo>
                  <a:pt x="72452" y="36415"/>
                </a:lnTo>
                <a:lnTo>
                  <a:pt x="72452" y="35849"/>
                </a:lnTo>
                <a:lnTo>
                  <a:pt x="72357" y="35660"/>
                </a:lnTo>
                <a:lnTo>
                  <a:pt x="72263" y="35471"/>
                </a:lnTo>
                <a:lnTo>
                  <a:pt x="72640" y="33868"/>
                </a:lnTo>
                <a:lnTo>
                  <a:pt x="72735" y="33113"/>
                </a:lnTo>
                <a:lnTo>
                  <a:pt x="72735" y="32358"/>
                </a:lnTo>
                <a:lnTo>
                  <a:pt x="72923" y="33207"/>
                </a:lnTo>
                <a:lnTo>
                  <a:pt x="73018" y="34151"/>
                </a:lnTo>
                <a:lnTo>
                  <a:pt x="72923" y="32358"/>
                </a:lnTo>
                <a:lnTo>
                  <a:pt x="72923" y="31792"/>
                </a:lnTo>
                <a:lnTo>
                  <a:pt x="73112" y="30754"/>
                </a:lnTo>
                <a:lnTo>
                  <a:pt x="72829" y="31604"/>
                </a:lnTo>
                <a:lnTo>
                  <a:pt x="72735" y="30283"/>
                </a:lnTo>
                <a:lnTo>
                  <a:pt x="72546" y="28868"/>
                </a:lnTo>
                <a:lnTo>
                  <a:pt x="72357" y="27641"/>
                </a:lnTo>
                <a:lnTo>
                  <a:pt x="71980" y="26038"/>
                </a:lnTo>
                <a:lnTo>
                  <a:pt x="71414" y="24151"/>
                </a:lnTo>
                <a:lnTo>
                  <a:pt x="70754" y="22170"/>
                </a:lnTo>
                <a:lnTo>
                  <a:pt x="69905" y="20000"/>
                </a:lnTo>
                <a:lnTo>
                  <a:pt x="68867" y="18019"/>
                </a:lnTo>
                <a:lnTo>
                  <a:pt x="68301" y="16981"/>
                </a:lnTo>
                <a:lnTo>
                  <a:pt x="67735" y="16132"/>
                </a:lnTo>
                <a:lnTo>
                  <a:pt x="67074" y="15283"/>
                </a:lnTo>
                <a:lnTo>
                  <a:pt x="66414" y="14434"/>
                </a:lnTo>
                <a:lnTo>
                  <a:pt x="66508" y="14623"/>
                </a:lnTo>
                <a:lnTo>
                  <a:pt x="66414" y="14906"/>
                </a:lnTo>
                <a:lnTo>
                  <a:pt x="65754" y="14057"/>
                </a:lnTo>
                <a:lnTo>
                  <a:pt x="65093" y="13113"/>
                </a:lnTo>
                <a:lnTo>
                  <a:pt x="64537" y="12278"/>
                </a:lnTo>
                <a:lnTo>
                  <a:pt x="62924" y="10755"/>
                </a:lnTo>
                <a:lnTo>
                  <a:pt x="63018" y="10755"/>
                </a:lnTo>
                <a:lnTo>
                  <a:pt x="63018" y="10661"/>
                </a:lnTo>
                <a:lnTo>
                  <a:pt x="62924" y="10472"/>
                </a:lnTo>
                <a:lnTo>
                  <a:pt x="62263" y="9717"/>
                </a:lnTo>
                <a:lnTo>
                  <a:pt x="60376" y="7830"/>
                </a:lnTo>
                <a:lnTo>
                  <a:pt x="60754" y="8396"/>
                </a:lnTo>
                <a:lnTo>
                  <a:pt x="61131" y="8774"/>
                </a:lnTo>
                <a:lnTo>
                  <a:pt x="60376" y="8396"/>
                </a:lnTo>
                <a:lnTo>
                  <a:pt x="59716" y="7925"/>
                </a:lnTo>
                <a:lnTo>
                  <a:pt x="59087" y="7476"/>
                </a:lnTo>
                <a:lnTo>
                  <a:pt x="59810" y="8302"/>
                </a:lnTo>
                <a:lnTo>
                  <a:pt x="58678" y="7642"/>
                </a:lnTo>
                <a:lnTo>
                  <a:pt x="57641" y="6981"/>
                </a:lnTo>
                <a:lnTo>
                  <a:pt x="55471" y="5472"/>
                </a:lnTo>
                <a:lnTo>
                  <a:pt x="53301" y="4057"/>
                </a:lnTo>
                <a:lnTo>
                  <a:pt x="52169" y="3397"/>
                </a:lnTo>
                <a:lnTo>
                  <a:pt x="51037" y="2831"/>
                </a:lnTo>
                <a:lnTo>
                  <a:pt x="52075" y="2831"/>
                </a:lnTo>
                <a:lnTo>
                  <a:pt x="50660" y="1982"/>
                </a:lnTo>
                <a:lnTo>
                  <a:pt x="49811" y="1604"/>
                </a:lnTo>
                <a:lnTo>
                  <a:pt x="48867" y="1227"/>
                </a:lnTo>
                <a:lnTo>
                  <a:pt x="48018" y="849"/>
                </a:lnTo>
                <a:lnTo>
                  <a:pt x="47075" y="661"/>
                </a:lnTo>
                <a:lnTo>
                  <a:pt x="46226" y="566"/>
                </a:lnTo>
                <a:lnTo>
                  <a:pt x="45471" y="661"/>
                </a:lnTo>
                <a:lnTo>
                  <a:pt x="46226" y="849"/>
                </a:lnTo>
                <a:lnTo>
                  <a:pt x="46866" y="1215"/>
                </a:lnTo>
                <a:lnTo>
                  <a:pt x="46980" y="1227"/>
                </a:lnTo>
                <a:lnTo>
                  <a:pt x="47452" y="1416"/>
                </a:lnTo>
                <a:lnTo>
                  <a:pt x="47924" y="1510"/>
                </a:lnTo>
                <a:lnTo>
                  <a:pt x="47358" y="1321"/>
                </a:lnTo>
                <a:lnTo>
                  <a:pt x="46886" y="944"/>
                </a:lnTo>
                <a:lnTo>
                  <a:pt x="47829" y="1227"/>
                </a:lnTo>
                <a:lnTo>
                  <a:pt x="48773" y="1604"/>
                </a:lnTo>
                <a:lnTo>
                  <a:pt x="49622" y="2076"/>
                </a:lnTo>
                <a:lnTo>
                  <a:pt x="50377" y="2642"/>
                </a:lnTo>
                <a:lnTo>
                  <a:pt x="50377" y="2642"/>
                </a:lnTo>
                <a:lnTo>
                  <a:pt x="49622" y="2265"/>
                </a:lnTo>
                <a:lnTo>
                  <a:pt x="48584" y="1887"/>
                </a:lnTo>
                <a:lnTo>
                  <a:pt x="47358" y="1510"/>
                </a:lnTo>
                <a:lnTo>
                  <a:pt x="46037" y="1132"/>
                </a:lnTo>
                <a:lnTo>
                  <a:pt x="46809" y="1210"/>
                </a:lnTo>
                <a:lnTo>
                  <a:pt x="44339" y="661"/>
                </a:lnTo>
                <a:lnTo>
                  <a:pt x="44716" y="755"/>
                </a:lnTo>
                <a:lnTo>
                  <a:pt x="43113" y="472"/>
                </a:lnTo>
                <a:lnTo>
                  <a:pt x="41603" y="283"/>
                </a:lnTo>
                <a:lnTo>
                  <a:pt x="40282" y="95"/>
                </a:lnTo>
                <a:lnTo>
                  <a:pt x="3915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ctrTitle" idx="4294967295"/>
          </p:nvPr>
        </p:nvSpPr>
        <p:spPr>
          <a:xfrm>
            <a:off x="1714480" y="285734"/>
            <a:ext cx="5457000" cy="1159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sz="3000" dirty="0" smtClean="0"/>
              <a:t>Independent Writing</a:t>
            </a:r>
            <a:endParaRPr lang="en" sz="3000" dirty="0"/>
          </a:p>
        </p:txBody>
      </p:sp>
      <p:sp>
        <p:nvSpPr>
          <p:cNvPr id="268" name="Shape 268"/>
          <p:cNvSpPr txBox="1">
            <a:spLocks noGrp="1"/>
          </p:cNvSpPr>
          <p:nvPr>
            <p:ph type="subTitle" idx="4294967295"/>
          </p:nvPr>
        </p:nvSpPr>
        <p:spPr>
          <a:xfrm>
            <a:off x="0" y="2428874"/>
            <a:ext cx="9144000" cy="2327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4000" dirty="0" smtClean="0">
                <a:solidFill>
                  <a:schemeClr val="lt1"/>
                </a:solidFill>
              </a:rPr>
              <a:t>30</a:t>
            </a:r>
            <a:r>
              <a:rPr lang="zh-CN" altLang="en-US" sz="4000" dirty="0" smtClean="0">
                <a:solidFill>
                  <a:schemeClr val="lt1"/>
                </a:solidFill>
              </a:rPr>
              <a:t>分钟 </a:t>
            </a:r>
            <a:r>
              <a:rPr lang="en-US" altLang="zh-CN" sz="4000" dirty="0" smtClean="0">
                <a:solidFill>
                  <a:schemeClr val="lt1"/>
                </a:solidFill>
              </a:rPr>
              <a:t>300</a:t>
            </a:r>
            <a:r>
              <a:rPr lang="zh-CN" altLang="en-US" sz="4000" dirty="0" smtClean="0">
                <a:solidFill>
                  <a:schemeClr val="lt1"/>
                </a:solidFill>
              </a:rPr>
              <a:t>字左右</a:t>
            </a:r>
            <a:endParaRPr sz="4000" dirty="0">
              <a:solidFill>
                <a:schemeClr val="lt1"/>
              </a:solidFill>
            </a:endParaRPr>
          </a:p>
        </p:txBody>
      </p:sp>
      <p:sp>
        <p:nvSpPr>
          <p:cNvPr id="270" name="Shape 270"/>
          <p:cNvSpPr/>
          <p:nvPr/>
        </p:nvSpPr>
        <p:spPr>
          <a:xfrm>
            <a:off x="2643174" y="857238"/>
            <a:ext cx="3657058" cy="214314"/>
          </a:xfrm>
          <a:custGeom>
            <a:avLst/>
            <a:gdLst/>
            <a:ahLst/>
            <a:cxnLst/>
            <a:rect l="0" t="0" r="0" b="0"/>
            <a:pathLst>
              <a:path w="27831" h="2831" extrusionOk="0">
                <a:moveTo>
                  <a:pt x="27264" y="944"/>
                </a:moveTo>
                <a:lnTo>
                  <a:pt x="27359" y="1086"/>
                </a:lnTo>
                <a:lnTo>
                  <a:pt x="27359" y="944"/>
                </a:lnTo>
                <a:close/>
                <a:moveTo>
                  <a:pt x="27359" y="1086"/>
                </a:moveTo>
                <a:lnTo>
                  <a:pt x="27359" y="1133"/>
                </a:lnTo>
                <a:lnTo>
                  <a:pt x="27372" y="1106"/>
                </a:lnTo>
                <a:lnTo>
                  <a:pt x="27372" y="1106"/>
                </a:lnTo>
                <a:lnTo>
                  <a:pt x="27359" y="1086"/>
                </a:lnTo>
                <a:close/>
                <a:moveTo>
                  <a:pt x="27453" y="944"/>
                </a:moveTo>
                <a:lnTo>
                  <a:pt x="27372" y="1106"/>
                </a:lnTo>
                <a:lnTo>
                  <a:pt x="27372" y="1106"/>
                </a:lnTo>
                <a:lnTo>
                  <a:pt x="27453" y="1227"/>
                </a:lnTo>
                <a:lnTo>
                  <a:pt x="27453" y="944"/>
                </a:lnTo>
                <a:close/>
                <a:moveTo>
                  <a:pt x="27642" y="1039"/>
                </a:moveTo>
                <a:lnTo>
                  <a:pt x="27453" y="1227"/>
                </a:lnTo>
                <a:lnTo>
                  <a:pt x="27453" y="1322"/>
                </a:lnTo>
                <a:lnTo>
                  <a:pt x="27453" y="1416"/>
                </a:lnTo>
                <a:lnTo>
                  <a:pt x="27830" y="1416"/>
                </a:lnTo>
                <a:lnTo>
                  <a:pt x="27830" y="1227"/>
                </a:lnTo>
                <a:lnTo>
                  <a:pt x="27736" y="1322"/>
                </a:lnTo>
                <a:lnTo>
                  <a:pt x="27736" y="1227"/>
                </a:lnTo>
                <a:lnTo>
                  <a:pt x="27736" y="1133"/>
                </a:lnTo>
                <a:lnTo>
                  <a:pt x="27642" y="1039"/>
                </a:lnTo>
                <a:close/>
                <a:moveTo>
                  <a:pt x="20189" y="1"/>
                </a:moveTo>
                <a:lnTo>
                  <a:pt x="20095" y="190"/>
                </a:lnTo>
                <a:lnTo>
                  <a:pt x="20000" y="95"/>
                </a:lnTo>
                <a:lnTo>
                  <a:pt x="19906" y="284"/>
                </a:lnTo>
                <a:lnTo>
                  <a:pt x="19812" y="473"/>
                </a:lnTo>
                <a:lnTo>
                  <a:pt x="19529" y="284"/>
                </a:lnTo>
                <a:lnTo>
                  <a:pt x="19340" y="95"/>
                </a:lnTo>
                <a:lnTo>
                  <a:pt x="19246" y="95"/>
                </a:lnTo>
                <a:lnTo>
                  <a:pt x="19246" y="190"/>
                </a:lnTo>
                <a:lnTo>
                  <a:pt x="19151" y="378"/>
                </a:lnTo>
                <a:lnTo>
                  <a:pt x="19434" y="190"/>
                </a:lnTo>
                <a:lnTo>
                  <a:pt x="19246" y="473"/>
                </a:lnTo>
                <a:lnTo>
                  <a:pt x="19434" y="378"/>
                </a:lnTo>
                <a:lnTo>
                  <a:pt x="19434" y="567"/>
                </a:lnTo>
                <a:lnTo>
                  <a:pt x="19151" y="567"/>
                </a:lnTo>
                <a:lnTo>
                  <a:pt x="19151" y="190"/>
                </a:lnTo>
                <a:lnTo>
                  <a:pt x="19057" y="95"/>
                </a:lnTo>
                <a:lnTo>
                  <a:pt x="18963" y="95"/>
                </a:lnTo>
                <a:lnTo>
                  <a:pt x="18774" y="284"/>
                </a:lnTo>
                <a:lnTo>
                  <a:pt x="18680" y="473"/>
                </a:lnTo>
                <a:lnTo>
                  <a:pt x="18585" y="378"/>
                </a:lnTo>
                <a:lnTo>
                  <a:pt x="18491" y="190"/>
                </a:lnTo>
                <a:lnTo>
                  <a:pt x="18397" y="378"/>
                </a:lnTo>
                <a:lnTo>
                  <a:pt x="17925" y="567"/>
                </a:lnTo>
                <a:lnTo>
                  <a:pt x="18019" y="284"/>
                </a:lnTo>
                <a:lnTo>
                  <a:pt x="17831" y="378"/>
                </a:lnTo>
                <a:lnTo>
                  <a:pt x="17642" y="567"/>
                </a:lnTo>
                <a:lnTo>
                  <a:pt x="17642" y="661"/>
                </a:lnTo>
                <a:lnTo>
                  <a:pt x="17453" y="567"/>
                </a:lnTo>
                <a:lnTo>
                  <a:pt x="17170" y="473"/>
                </a:lnTo>
                <a:lnTo>
                  <a:pt x="16699" y="473"/>
                </a:lnTo>
                <a:lnTo>
                  <a:pt x="16699" y="567"/>
                </a:lnTo>
                <a:lnTo>
                  <a:pt x="16604" y="661"/>
                </a:lnTo>
                <a:lnTo>
                  <a:pt x="16416" y="378"/>
                </a:lnTo>
                <a:lnTo>
                  <a:pt x="16227" y="378"/>
                </a:lnTo>
                <a:lnTo>
                  <a:pt x="15661" y="661"/>
                </a:lnTo>
                <a:lnTo>
                  <a:pt x="15661" y="473"/>
                </a:lnTo>
                <a:lnTo>
                  <a:pt x="15567" y="756"/>
                </a:lnTo>
                <a:lnTo>
                  <a:pt x="15378" y="473"/>
                </a:lnTo>
                <a:lnTo>
                  <a:pt x="15567" y="473"/>
                </a:lnTo>
                <a:lnTo>
                  <a:pt x="15472" y="378"/>
                </a:lnTo>
                <a:lnTo>
                  <a:pt x="15378" y="378"/>
                </a:lnTo>
                <a:lnTo>
                  <a:pt x="15189" y="473"/>
                </a:lnTo>
                <a:lnTo>
                  <a:pt x="15000" y="756"/>
                </a:lnTo>
                <a:lnTo>
                  <a:pt x="14906" y="661"/>
                </a:lnTo>
                <a:lnTo>
                  <a:pt x="14812" y="473"/>
                </a:lnTo>
                <a:lnTo>
                  <a:pt x="14529" y="756"/>
                </a:lnTo>
                <a:lnTo>
                  <a:pt x="14623" y="567"/>
                </a:lnTo>
                <a:lnTo>
                  <a:pt x="14529" y="661"/>
                </a:lnTo>
                <a:lnTo>
                  <a:pt x="14340" y="756"/>
                </a:lnTo>
                <a:lnTo>
                  <a:pt x="14340" y="567"/>
                </a:lnTo>
                <a:lnTo>
                  <a:pt x="14246" y="473"/>
                </a:lnTo>
                <a:lnTo>
                  <a:pt x="13963" y="378"/>
                </a:lnTo>
                <a:lnTo>
                  <a:pt x="13585" y="284"/>
                </a:lnTo>
                <a:lnTo>
                  <a:pt x="13302" y="284"/>
                </a:lnTo>
                <a:lnTo>
                  <a:pt x="13302" y="378"/>
                </a:lnTo>
                <a:lnTo>
                  <a:pt x="13302" y="473"/>
                </a:lnTo>
                <a:lnTo>
                  <a:pt x="13208" y="473"/>
                </a:lnTo>
                <a:lnTo>
                  <a:pt x="13208" y="661"/>
                </a:lnTo>
                <a:lnTo>
                  <a:pt x="13114" y="661"/>
                </a:lnTo>
                <a:lnTo>
                  <a:pt x="13019" y="567"/>
                </a:lnTo>
                <a:lnTo>
                  <a:pt x="12925" y="378"/>
                </a:lnTo>
                <a:lnTo>
                  <a:pt x="12831" y="95"/>
                </a:lnTo>
                <a:lnTo>
                  <a:pt x="12831" y="378"/>
                </a:lnTo>
                <a:lnTo>
                  <a:pt x="12736" y="378"/>
                </a:lnTo>
                <a:lnTo>
                  <a:pt x="12642" y="284"/>
                </a:lnTo>
                <a:lnTo>
                  <a:pt x="12548" y="190"/>
                </a:lnTo>
                <a:lnTo>
                  <a:pt x="12265" y="190"/>
                </a:lnTo>
                <a:lnTo>
                  <a:pt x="12170" y="473"/>
                </a:lnTo>
                <a:lnTo>
                  <a:pt x="12076" y="378"/>
                </a:lnTo>
                <a:lnTo>
                  <a:pt x="11887" y="284"/>
                </a:lnTo>
                <a:lnTo>
                  <a:pt x="11510" y="378"/>
                </a:lnTo>
                <a:lnTo>
                  <a:pt x="10755" y="661"/>
                </a:lnTo>
                <a:lnTo>
                  <a:pt x="10661" y="473"/>
                </a:lnTo>
                <a:lnTo>
                  <a:pt x="10567" y="378"/>
                </a:lnTo>
                <a:lnTo>
                  <a:pt x="10095" y="378"/>
                </a:lnTo>
                <a:lnTo>
                  <a:pt x="9529" y="473"/>
                </a:lnTo>
                <a:lnTo>
                  <a:pt x="9340" y="473"/>
                </a:lnTo>
                <a:lnTo>
                  <a:pt x="9152" y="378"/>
                </a:lnTo>
                <a:lnTo>
                  <a:pt x="9152" y="473"/>
                </a:lnTo>
                <a:lnTo>
                  <a:pt x="9152" y="567"/>
                </a:lnTo>
                <a:lnTo>
                  <a:pt x="8963" y="661"/>
                </a:lnTo>
                <a:lnTo>
                  <a:pt x="8869" y="567"/>
                </a:lnTo>
                <a:lnTo>
                  <a:pt x="8680" y="473"/>
                </a:lnTo>
                <a:lnTo>
                  <a:pt x="8680" y="756"/>
                </a:lnTo>
                <a:lnTo>
                  <a:pt x="8491" y="661"/>
                </a:lnTo>
                <a:lnTo>
                  <a:pt x="8208" y="567"/>
                </a:lnTo>
                <a:lnTo>
                  <a:pt x="7925" y="661"/>
                </a:lnTo>
                <a:lnTo>
                  <a:pt x="7831" y="756"/>
                </a:lnTo>
                <a:lnTo>
                  <a:pt x="7548" y="567"/>
                </a:lnTo>
                <a:lnTo>
                  <a:pt x="7359" y="473"/>
                </a:lnTo>
                <a:lnTo>
                  <a:pt x="7170" y="944"/>
                </a:lnTo>
                <a:lnTo>
                  <a:pt x="6982" y="661"/>
                </a:lnTo>
                <a:lnTo>
                  <a:pt x="6793" y="661"/>
                </a:lnTo>
                <a:lnTo>
                  <a:pt x="6604" y="756"/>
                </a:lnTo>
                <a:lnTo>
                  <a:pt x="6510" y="661"/>
                </a:lnTo>
                <a:lnTo>
                  <a:pt x="6416" y="756"/>
                </a:lnTo>
                <a:lnTo>
                  <a:pt x="6038" y="944"/>
                </a:lnTo>
                <a:lnTo>
                  <a:pt x="6038" y="1039"/>
                </a:lnTo>
                <a:lnTo>
                  <a:pt x="5850" y="1133"/>
                </a:lnTo>
                <a:lnTo>
                  <a:pt x="5850" y="1039"/>
                </a:lnTo>
                <a:lnTo>
                  <a:pt x="5755" y="1039"/>
                </a:lnTo>
                <a:lnTo>
                  <a:pt x="5567" y="1227"/>
                </a:lnTo>
                <a:lnTo>
                  <a:pt x="5472" y="1227"/>
                </a:lnTo>
                <a:lnTo>
                  <a:pt x="5378" y="1039"/>
                </a:lnTo>
                <a:lnTo>
                  <a:pt x="5378" y="1133"/>
                </a:lnTo>
                <a:lnTo>
                  <a:pt x="5189" y="1227"/>
                </a:lnTo>
                <a:lnTo>
                  <a:pt x="5095" y="1133"/>
                </a:lnTo>
                <a:lnTo>
                  <a:pt x="4906" y="1039"/>
                </a:lnTo>
                <a:lnTo>
                  <a:pt x="5189" y="1039"/>
                </a:lnTo>
                <a:lnTo>
                  <a:pt x="5095" y="944"/>
                </a:lnTo>
                <a:lnTo>
                  <a:pt x="5095" y="756"/>
                </a:lnTo>
                <a:lnTo>
                  <a:pt x="5001" y="944"/>
                </a:lnTo>
                <a:lnTo>
                  <a:pt x="4529" y="944"/>
                </a:lnTo>
                <a:lnTo>
                  <a:pt x="4529" y="1133"/>
                </a:lnTo>
                <a:lnTo>
                  <a:pt x="4718" y="1133"/>
                </a:lnTo>
                <a:lnTo>
                  <a:pt x="4623" y="1227"/>
                </a:lnTo>
                <a:lnTo>
                  <a:pt x="4623" y="1133"/>
                </a:lnTo>
                <a:lnTo>
                  <a:pt x="4529" y="1416"/>
                </a:lnTo>
                <a:lnTo>
                  <a:pt x="4340" y="1227"/>
                </a:lnTo>
                <a:lnTo>
                  <a:pt x="4152" y="1039"/>
                </a:lnTo>
                <a:lnTo>
                  <a:pt x="3963" y="1039"/>
                </a:lnTo>
                <a:lnTo>
                  <a:pt x="3774" y="1416"/>
                </a:lnTo>
                <a:lnTo>
                  <a:pt x="3774" y="1322"/>
                </a:lnTo>
                <a:lnTo>
                  <a:pt x="3774" y="1227"/>
                </a:lnTo>
                <a:lnTo>
                  <a:pt x="3680" y="1322"/>
                </a:lnTo>
                <a:lnTo>
                  <a:pt x="3586" y="1510"/>
                </a:lnTo>
                <a:lnTo>
                  <a:pt x="3208" y="1416"/>
                </a:lnTo>
                <a:lnTo>
                  <a:pt x="2454" y="1416"/>
                </a:lnTo>
                <a:lnTo>
                  <a:pt x="1793" y="1510"/>
                </a:lnTo>
                <a:lnTo>
                  <a:pt x="1510" y="1605"/>
                </a:lnTo>
                <a:lnTo>
                  <a:pt x="1321" y="1699"/>
                </a:lnTo>
                <a:lnTo>
                  <a:pt x="1321" y="1605"/>
                </a:lnTo>
                <a:lnTo>
                  <a:pt x="1038" y="1699"/>
                </a:lnTo>
                <a:lnTo>
                  <a:pt x="755" y="1793"/>
                </a:lnTo>
                <a:lnTo>
                  <a:pt x="567" y="1793"/>
                </a:lnTo>
                <a:lnTo>
                  <a:pt x="378" y="1888"/>
                </a:lnTo>
                <a:lnTo>
                  <a:pt x="284" y="1699"/>
                </a:lnTo>
                <a:lnTo>
                  <a:pt x="95" y="1605"/>
                </a:lnTo>
                <a:lnTo>
                  <a:pt x="1" y="1793"/>
                </a:lnTo>
                <a:lnTo>
                  <a:pt x="1" y="2076"/>
                </a:lnTo>
                <a:lnTo>
                  <a:pt x="95" y="2548"/>
                </a:lnTo>
                <a:lnTo>
                  <a:pt x="189" y="2831"/>
                </a:lnTo>
                <a:lnTo>
                  <a:pt x="284" y="2737"/>
                </a:lnTo>
                <a:lnTo>
                  <a:pt x="472" y="2831"/>
                </a:lnTo>
                <a:lnTo>
                  <a:pt x="567" y="2548"/>
                </a:lnTo>
                <a:lnTo>
                  <a:pt x="661" y="2642"/>
                </a:lnTo>
                <a:lnTo>
                  <a:pt x="661" y="2737"/>
                </a:lnTo>
                <a:lnTo>
                  <a:pt x="755" y="2642"/>
                </a:lnTo>
                <a:lnTo>
                  <a:pt x="944" y="2548"/>
                </a:lnTo>
                <a:lnTo>
                  <a:pt x="1227" y="2548"/>
                </a:lnTo>
                <a:lnTo>
                  <a:pt x="1227" y="2642"/>
                </a:lnTo>
                <a:lnTo>
                  <a:pt x="1321" y="2737"/>
                </a:lnTo>
                <a:lnTo>
                  <a:pt x="1416" y="2831"/>
                </a:lnTo>
                <a:lnTo>
                  <a:pt x="1510" y="2642"/>
                </a:lnTo>
                <a:lnTo>
                  <a:pt x="1793" y="2548"/>
                </a:lnTo>
                <a:lnTo>
                  <a:pt x="1699" y="2642"/>
                </a:lnTo>
                <a:lnTo>
                  <a:pt x="1887" y="2737"/>
                </a:lnTo>
                <a:lnTo>
                  <a:pt x="1887" y="2454"/>
                </a:lnTo>
                <a:lnTo>
                  <a:pt x="1982" y="2265"/>
                </a:lnTo>
                <a:lnTo>
                  <a:pt x="2076" y="2737"/>
                </a:lnTo>
                <a:lnTo>
                  <a:pt x="2171" y="2359"/>
                </a:lnTo>
                <a:lnTo>
                  <a:pt x="2265" y="2642"/>
                </a:lnTo>
                <a:lnTo>
                  <a:pt x="2265" y="2548"/>
                </a:lnTo>
                <a:lnTo>
                  <a:pt x="2359" y="2454"/>
                </a:lnTo>
                <a:lnTo>
                  <a:pt x="2454" y="2548"/>
                </a:lnTo>
                <a:lnTo>
                  <a:pt x="2454" y="2737"/>
                </a:lnTo>
                <a:lnTo>
                  <a:pt x="2548" y="2548"/>
                </a:lnTo>
                <a:lnTo>
                  <a:pt x="2548" y="2454"/>
                </a:lnTo>
                <a:lnTo>
                  <a:pt x="2642" y="2548"/>
                </a:lnTo>
                <a:lnTo>
                  <a:pt x="2642" y="2642"/>
                </a:lnTo>
                <a:lnTo>
                  <a:pt x="2831" y="2454"/>
                </a:lnTo>
                <a:lnTo>
                  <a:pt x="3020" y="2454"/>
                </a:lnTo>
                <a:lnTo>
                  <a:pt x="3114" y="2265"/>
                </a:lnTo>
                <a:lnTo>
                  <a:pt x="3114" y="2076"/>
                </a:lnTo>
                <a:lnTo>
                  <a:pt x="3208" y="1982"/>
                </a:lnTo>
                <a:lnTo>
                  <a:pt x="3208" y="2076"/>
                </a:lnTo>
                <a:lnTo>
                  <a:pt x="3208" y="2265"/>
                </a:lnTo>
                <a:lnTo>
                  <a:pt x="3303" y="2076"/>
                </a:lnTo>
                <a:lnTo>
                  <a:pt x="3491" y="2076"/>
                </a:lnTo>
                <a:lnTo>
                  <a:pt x="3491" y="2171"/>
                </a:lnTo>
                <a:lnTo>
                  <a:pt x="3397" y="2265"/>
                </a:lnTo>
                <a:lnTo>
                  <a:pt x="3303" y="2359"/>
                </a:lnTo>
                <a:lnTo>
                  <a:pt x="3303" y="2548"/>
                </a:lnTo>
                <a:lnTo>
                  <a:pt x="3491" y="2548"/>
                </a:lnTo>
                <a:lnTo>
                  <a:pt x="3586" y="2454"/>
                </a:lnTo>
                <a:lnTo>
                  <a:pt x="3680" y="2265"/>
                </a:lnTo>
                <a:lnTo>
                  <a:pt x="4152" y="2265"/>
                </a:lnTo>
                <a:lnTo>
                  <a:pt x="4152" y="2359"/>
                </a:lnTo>
                <a:lnTo>
                  <a:pt x="4246" y="2171"/>
                </a:lnTo>
                <a:lnTo>
                  <a:pt x="4340" y="2171"/>
                </a:lnTo>
                <a:lnTo>
                  <a:pt x="4246" y="2265"/>
                </a:lnTo>
                <a:lnTo>
                  <a:pt x="5284" y="2265"/>
                </a:lnTo>
                <a:lnTo>
                  <a:pt x="5567" y="2171"/>
                </a:lnTo>
                <a:lnTo>
                  <a:pt x="5755" y="2171"/>
                </a:lnTo>
                <a:lnTo>
                  <a:pt x="5755" y="2076"/>
                </a:lnTo>
                <a:lnTo>
                  <a:pt x="6416" y="2076"/>
                </a:lnTo>
                <a:lnTo>
                  <a:pt x="6510" y="1888"/>
                </a:lnTo>
                <a:lnTo>
                  <a:pt x="6604" y="1888"/>
                </a:lnTo>
                <a:lnTo>
                  <a:pt x="7170" y="1982"/>
                </a:lnTo>
                <a:lnTo>
                  <a:pt x="7453" y="1888"/>
                </a:lnTo>
                <a:lnTo>
                  <a:pt x="7548" y="1888"/>
                </a:lnTo>
                <a:lnTo>
                  <a:pt x="7642" y="1699"/>
                </a:lnTo>
                <a:lnTo>
                  <a:pt x="7736" y="1888"/>
                </a:lnTo>
                <a:lnTo>
                  <a:pt x="7925" y="2076"/>
                </a:lnTo>
                <a:lnTo>
                  <a:pt x="8114" y="1793"/>
                </a:lnTo>
                <a:lnTo>
                  <a:pt x="8114" y="1982"/>
                </a:lnTo>
                <a:lnTo>
                  <a:pt x="8208" y="1793"/>
                </a:lnTo>
                <a:lnTo>
                  <a:pt x="8302" y="1982"/>
                </a:lnTo>
                <a:lnTo>
                  <a:pt x="8302" y="1888"/>
                </a:lnTo>
                <a:lnTo>
                  <a:pt x="8302" y="1793"/>
                </a:lnTo>
                <a:lnTo>
                  <a:pt x="8491" y="1793"/>
                </a:lnTo>
                <a:lnTo>
                  <a:pt x="8585" y="1888"/>
                </a:lnTo>
                <a:lnTo>
                  <a:pt x="8774" y="1793"/>
                </a:lnTo>
                <a:lnTo>
                  <a:pt x="8774" y="1982"/>
                </a:lnTo>
                <a:lnTo>
                  <a:pt x="8869" y="1888"/>
                </a:lnTo>
                <a:lnTo>
                  <a:pt x="9718" y="1888"/>
                </a:lnTo>
                <a:lnTo>
                  <a:pt x="9623" y="1793"/>
                </a:lnTo>
                <a:lnTo>
                  <a:pt x="9718" y="1605"/>
                </a:lnTo>
                <a:lnTo>
                  <a:pt x="9812" y="1699"/>
                </a:lnTo>
                <a:lnTo>
                  <a:pt x="9812" y="1793"/>
                </a:lnTo>
                <a:lnTo>
                  <a:pt x="9906" y="1888"/>
                </a:lnTo>
                <a:lnTo>
                  <a:pt x="10095" y="1982"/>
                </a:lnTo>
                <a:lnTo>
                  <a:pt x="10661" y="1793"/>
                </a:lnTo>
                <a:lnTo>
                  <a:pt x="11038" y="1510"/>
                </a:lnTo>
                <a:lnTo>
                  <a:pt x="11133" y="1699"/>
                </a:lnTo>
                <a:lnTo>
                  <a:pt x="11321" y="1699"/>
                </a:lnTo>
                <a:lnTo>
                  <a:pt x="11510" y="1605"/>
                </a:lnTo>
                <a:lnTo>
                  <a:pt x="11604" y="1416"/>
                </a:lnTo>
                <a:lnTo>
                  <a:pt x="11982" y="1605"/>
                </a:lnTo>
                <a:lnTo>
                  <a:pt x="12453" y="1699"/>
                </a:lnTo>
                <a:lnTo>
                  <a:pt x="12642" y="1510"/>
                </a:lnTo>
                <a:lnTo>
                  <a:pt x="12642" y="1699"/>
                </a:lnTo>
                <a:lnTo>
                  <a:pt x="12925" y="1510"/>
                </a:lnTo>
                <a:lnTo>
                  <a:pt x="13208" y="1510"/>
                </a:lnTo>
                <a:lnTo>
                  <a:pt x="14057" y="1699"/>
                </a:lnTo>
                <a:lnTo>
                  <a:pt x="14434" y="1793"/>
                </a:lnTo>
                <a:lnTo>
                  <a:pt x="14812" y="1793"/>
                </a:lnTo>
                <a:lnTo>
                  <a:pt x="15095" y="1699"/>
                </a:lnTo>
                <a:lnTo>
                  <a:pt x="15378" y="1510"/>
                </a:lnTo>
                <a:lnTo>
                  <a:pt x="15472" y="1416"/>
                </a:lnTo>
                <a:lnTo>
                  <a:pt x="15472" y="1510"/>
                </a:lnTo>
                <a:lnTo>
                  <a:pt x="15472" y="1699"/>
                </a:lnTo>
                <a:lnTo>
                  <a:pt x="16416" y="1510"/>
                </a:lnTo>
                <a:lnTo>
                  <a:pt x="16416" y="1605"/>
                </a:lnTo>
                <a:lnTo>
                  <a:pt x="16510" y="1605"/>
                </a:lnTo>
                <a:lnTo>
                  <a:pt x="16604" y="1510"/>
                </a:lnTo>
                <a:lnTo>
                  <a:pt x="17642" y="1510"/>
                </a:lnTo>
                <a:lnTo>
                  <a:pt x="17736" y="1605"/>
                </a:lnTo>
                <a:lnTo>
                  <a:pt x="17831" y="1605"/>
                </a:lnTo>
                <a:lnTo>
                  <a:pt x="18397" y="1510"/>
                </a:lnTo>
                <a:lnTo>
                  <a:pt x="19057" y="1322"/>
                </a:lnTo>
                <a:lnTo>
                  <a:pt x="18774" y="1605"/>
                </a:lnTo>
                <a:lnTo>
                  <a:pt x="19151" y="1322"/>
                </a:lnTo>
                <a:lnTo>
                  <a:pt x="19340" y="1322"/>
                </a:lnTo>
                <a:lnTo>
                  <a:pt x="19340" y="1510"/>
                </a:lnTo>
                <a:lnTo>
                  <a:pt x="19529" y="1416"/>
                </a:lnTo>
                <a:lnTo>
                  <a:pt x="19906" y="1416"/>
                </a:lnTo>
                <a:lnTo>
                  <a:pt x="20000" y="1322"/>
                </a:lnTo>
                <a:lnTo>
                  <a:pt x="20095" y="944"/>
                </a:lnTo>
                <a:lnTo>
                  <a:pt x="20095" y="1133"/>
                </a:lnTo>
                <a:lnTo>
                  <a:pt x="20189" y="1227"/>
                </a:lnTo>
                <a:lnTo>
                  <a:pt x="20189" y="1416"/>
                </a:lnTo>
                <a:lnTo>
                  <a:pt x="20283" y="1322"/>
                </a:lnTo>
                <a:lnTo>
                  <a:pt x="20378" y="1322"/>
                </a:lnTo>
                <a:lnTo>
                  <a:pt x="20378" y="1416"/>
                </a:lnTo>
                <a:lnTo>
                  <a:pt x="20661" y="1227"/>
                </a:lnTo>
                <a:lnTo>
                  <a:pt x="20944" y="1133"/>
                </a:lnTo>
                <a:lnTo>
                  <a:pt x="21038" y="1133"/>
                </a:lnTo>
                <a:lnTo>
                  <a:pt x="21132" y="1416"/>
                </a:lnTo>
                <a:lnTo>
                  <a:pt x="21604" y="1227"/>
                </a:lnTo>
                <a:lnTo>
                  <a:pt x="21510" y="1039"/>
                </a:lnTo>
                <a:lnTo>
                  <a:pt x="21510" y="944"/>
                </a:lnTo>
                <a:lnTo>
                  <a:pt x="21698" y="944"/>
                </a:lnTo>
                <a:lnTo>
                  <a:pt x="21604" y="1039"/>
                </a:lnTo>
                <a:lnTo>
                  <a:pt x="21982" y="1039"/>
                </a:lnTo>
                <a:lnTo>
                  <a:pt x="21887" y="1227"/>
                </a:lnTo>
                <a:lnTo>
                  <a:pt x="21887" y="1227"/>
                </a:lnTo>
                <a:lnTo>
                  <a:pt x="22170" y="1039"/>
                </a:lnTo>
                <a:lnTo>
                  <a:pt x="22265" y="1227"/>
                </a:lnTo>
                <a:lnTo>
                  <a:pt x="22265" y="1133"/>
                </a:lnTo>
                <a:lnTo>
                  <a:pt x="22265" y="1039"/>
                </a:lnTo>
                <a:lnTo>
                  <a:pt x="22548" y="1039"/>
                </a:lnTo>
                <a:lnTo>
                  <a:pt x="22642" y="1322"/>
                </a:lnTo>
                <a:lnTo>
                  <a:pt x="23019" y="1227"/>
                </a:lnTo>
                <a:lnTo>
                  <a:pt x="23208" y="1133"/>
                </a:lnTo>
                <a:lnTo>
                  <a:pt x="23302" y="1039"/>
                </a:lnTo>
                <a:lnTo>
                  <a:pt x="23397" y="1133"/>
                </a:lnTo>
                <a:lnTo>
                  <a:pt x="23397" y="1227"/>
                </a:lnTo>
                <a:lnTo>
                  <a:pt x="23680" y="1227"/>
                </a:lnTo>
                <a:lnTo>
                  <a:pt x="23868" y="1133"/>
                </a:lnTo>
                <a:lnTo>
                  <a:pt x="24057" y="1227"/>
                </a:lnTo>
                <a:lnTo>
                  <a:pt x="24246" y="1227"/>
                </a:lnTo>
                <a:lnTo>
                  <a:pt x="24246" y="1133"/>
                </a:lnTo>
                <a:lnTo>
                  <a:pt x="24529" y="1227"/>
                </a:lnTo>
                <a:lnTo>
                  <a:pt x="24906" y="1322"/>
                </a:lnTo>
                <a:lnTo>
                  <a:pt x="25179" y="1048"/>
                </a:lnTo>
                <a:lnTo>
                  <a:pt x="25095" y="1133"/>
                </a:lnTo>
                <a:lnTo>
                  <a:pt x="25189" y="1227"/>
                </a:lnTo>
                <a:lnTo>
                  <a:pt x="25189" y="1133"/>
                </a:lnTo>
                <a:lnTo>
                  <a:pt x="25283" y="1039"/>
                </a:lnTo>
                <a:lnTo>
                  <a:pt x="25378" y="944"/>
                </a:lnTo>
                <a:lnTo>
                  <a:pt x="25472" y="944"/>
                </a:lnTo>
                <a:lnTo>
                  <a:pt x="25472" y="1133"/>
                </a:lnTo>
                <a:lnTo>
                  <a:pt x="25566" y="1039"/>
                </a:lnTo>
                <a:lnTo>
                  <a:pt x="25661" y="1039"/>
                </a:lnTo>
                <a:lnTo>
                  <a:pt x="25566" y="1133"/>
                </a:lnTo>
                <a:lnTo>
                  <a:pt x="25661" y="1227"/>
                </a:lnTo>
                <a:lnTo>
                  <a:pt x="25849" y="1322"/>
                </a:lnTo>
                <a:lnTo>
                  <a:pt x="25944" y="1133"/>
                </a:lnTo>
                <a:lnTo>
                  <a:pt x="26132" y="1039"/>
                </a:lnTo>
                <a:lnTo>
                  <a:pt x="26132" y="1039"/>
                </a:lnTo>
                <a:lnTo>
                  <a:pt x="26038" y="1227"/>
                </a:lnTo>
                <a:lnTo>
                  <a:pt x="26132" y="1322"/>
                </a:lnTo>
                <a:lnTo>
                  <a:pt x="26321" y="1416"/>
                </a:lnTo>
                <a:lnTo>
                  <a:pt x="26415" y="1416"/>
                </a:lnTo>
                <a:lnTo>
                  <a:pt x="26887" y="1227"/>
                </a:lnTo>
                <a:lnTo>
                  <a:pt x="27264" y="944"/>
                </a:lnTo>
                <a:lnTo>
                  <a:pt x="27170" y="944"/>
                </a:lnTo>
                <a:lnTo>
                  <a:pt x="27264" y="850"/>
                </a:lnTo>
                <a:lnTo>
                  <a:pt x="26981" y="756"/>
                </a:lnTo>
                <a:lnTo>
                  <a:pt x="26887" y="944"/>
                </a:lnTo>
                <a:lnTo>
                  <a:pt x="26793" y="1133"/>
                </a:lnTo>
                <a:lnTo>
                  <a:pt x="26793" y="661"/>
                </a:lnTo>
                <a:lnTo>
                  <a:pt x="26604" y="944"/>
                </a:lnTo>
                <a:lnTo>
                  <a:pt x="26510" y="850"/>
                </a:lnTo>
                <a:lnTo>
                  <a:pt x="26415" y="756"/>
                </a:lnTo>
                <a:lnTo>
                  <a:pt x="26321" y="944"/>
                </a:lnTo>
                <a:lnTo>
                  <a:pt x="26227" y="661"/>
                </a:lnTo>
                <a:lnTo>
                  <a:pt x="26038" y="756"/>
                </a:lnTo>
                <a:lnTo>
                  <a:pt x="25849" y="661"/>
                </a:lnTo>
                <a:lnTo>
                  <a:pt x="25378" y="567"/>
                </a:lnTo>
                <a:lnTo>
                  <a:pt x="25283" y="661"/>
                </a:lnTo>
                <a:lnTo>
                  <a:pt x="25095" y="756"/>
                </a:lnTo>
                <a:lnTo>
                  <a:pt x="25189" y="473"/>
                </a:lnTo>
                <a:lnTo>
                  <a:pt x="25000" y="661"/>
                </a:lnTo>
                <a:lnTo>
                  <a:pt x="25000" y="661"/>
                </a:lnTo>
                <a:lnTo>
                  <a:pt x="25095" y="473"/>
                </a:lnTo>
                <a:lnTo>
                  <a:pt x="24906" y="567"/>
                </a:lnTo>
                <a:lnTo>
                  <a:pt x="24717" y="567"/>
                </a:lnTo>
                <a:lnTo>
                  <a:pt x="24717" y="756"/>
                </a:lnTo>
                <a:lnTo>
                  <a:pt x="24623" y="1039"/>
                </a:lnTo>
                <a:lnTo>
                  <a:pt x="24623" y="850"/>
                </a:lnTo>
                <a:lnTo>
                  <a:pt x="24717" y="661"/>
                </a:lnTo>
                <a:lnTo>
                  <a:pt x="24623" y="756"/>
                </a:lnTo>
                <a:lnTo>
                  <a:pt x="24623" y="661"/>
                </a:lnTo>
                <a:lnTo>
                  <a:pt x="24529" y="473"/>
                </a:lnTo>
                <a:lnTo>
                  <a:pt x="24529" y="661"/>
                </a:lnTo>
                <a:lnTo>
                  <a:pt x="24434" y="567"/>
                </a:lnTo>
                <a:lnTo>
                  <a:pt x="24340" y="378"/>
                </a:lnTo>
                <a:lnTo>
                  <a:pt x="24246" y="567"/>
                </a:lnTo>
                <a:lnTo>
                  <a:pt x="23963" y="567"/>
                </a:lnTo>
                <a:lnTo>
                  <a:pt x="23397" y="661"/>
                </a:lnTo>
                <a:lnTo>
                  <a:pt x="23114" y="661"/>
                </a:lnTo>
                <a:lnTo>
                  <a:pt x="22925" y="567"/>
                </a:lnTo>
                <a:lnTo>
                  <a:pt x="22925" y="473"/>
                </a:lnTo>
                <a:lnTo>
                  <a:pt x="23019" y="473"/>
                </a:lnTo>
                <a:lnTo>
                  <a:pt x="22642" y="378"/>
                </a:lnTo>
                <a:lnTo>
                  <a:pt x="22736" y="473"/>
                </a:lnTo>
                <a:lnTo>
                  <a:pt x="22548" y="473"/>
                </a:lnTo>
                <a:lnTo>
                  <a:pt x="22642" y="284"/>
                </a:lnTo>
                <a:lnTo>
                  <a:pt x="22548" y="190"/>
                </a:lnTo>
                <a:lnTo>
                  <a:pt x="22453" y="190"/>
                </a:lnTo>
                <a:lnTo>
                  <a:pt x="22359" y="284"/>
                </a:lnTo>
                <a:lnTo>
                  <a:pt x="22170" y="378"/>
                </a:lnTo>
                <a:lnTo>
                  <a:pt x="22076" y="284"/>
                </a:lnTo>
                <a:lnTo>
                  <a:pt x="22170" y="473"/>
                </a:lnTo>
                <a:lnTo>
                  <a:pt x="21887" y="190"/>
                </a:lnTo>
                <a:lnTo>
                  <a:pt x="21793" y="190"/>
                </a:lnTo>
                <a:lnTo>
                  <a:pt x="21698" y="378"/>
                </a:lnTo>
                <a:lnTo>
                  <a:pt x="21604" y="756"/>
                </a:lnTo>
                <a:lnTo>
                  <a:pt x="21415" y="661"/>
                </a:lnTo>
                <a:lnTo>
                  <a:pt x="21510" y="473"/>
                </a:lnTo>
                <a:lnTo>
                  <a:pt x="21604" y="284"/>
                </a:lnTo>
                <a:lnTo>
                  <a:pt x="21415" y="284"/>
                </a:lnTo>
                <a:lnTo>
                  <a:pt x="21415" y="190"/>
                </a:lnTo>
                <a:lnTo>
                  <a:pt x="21227" y="378"/>
                </a:lnTo>
                <a:lnTo>
                  <a:pt x="20944" y="567"/>
                </a:lnTo>
                <a:lnTo>
                  <a:pt x="20566" y="1"/>
                </a:lnTo>
                <a:lnTo>
                  <a:pt x="20472" y="95"/>
                </a:lnTo>
                <a:lnTo>
                  <a:pt x="20472" y="190"/>
                </a:lnTo>
                <a:lnTo>
                  <a:pt x="20472" y="378"/>
                </a:lnTo>
                <a:lnTo>
                  <a:pt x="20283" y="284"/>
                </a:lnTo>
                <a:lnTo>
                  <a:pt x="20283" y="190"/>
                </a:lnTo>
                <a:lnTo>
                  <a:pt x="20378" y="95"/>
                </a:lnTo>
                <a:lnTo>
                  <a:pt x="2028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ctrTitle" idx="4294967295"/>
          </p:nvPr>
        </p:nvSpPr>
        <p:spPr>
          <a:xfrm>
            <a:off x="1714480" y="285734"/>
            <a:ext cx="5457000" cy="1159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sz="3000" dirty="0" smtClean="0"/>
              <a:t>Independent Writing</a:t>
            </a:r>
            <a:endParaRPr lang="en" sz="3000" dirty="0"/>
          </a:p>
        </p:txBody>
      </p:sp>
      <p:sp>
        <p:nvSpPr>
          <p:cNvPr id="268" name="Shape 268"/>
          <p:cNvSpPr txBox="1">
            <a:spLocks noGrp="1"/>
          </p:cNvSpPr>
          <p:nvPr>
            <p:ph type="subTitle" idx="4294967295"/>
          </p:nvPr>
        </p:nvSpPr>
        <p:spPr>
          <a:xfrm>
            <a:off x="0" y="1214428"/>
            <a:ext cx="9144000" cy="2327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4000" dirty="0" smtClean="0"/>
              <a:t>Do you ag</a:t>
            </a:r>
            <a:r>
              <a:rPr lang="en-US" altLang="zh-CN" sz="4000" dirty="0" smtClean="0"/>
              <a:t>re</a:t>
            </a:r>
            <a:r>
              <a:rPr lang="en-US" sz="4000" dirty="0" smtClean="0"/>
              <a:t>e or disagree with the following statement? </a:t>
            </a:r>
          </a:p>
          <a:p>
            <a:pPr lvl="0" algn="ctr">
              <a:spcBef>
                <a:spcPts val="0"/>
              </a:spcBef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P</a:t>
            </a:r>
            <a:r>
              <a:rPr lang="en-US" altLang="zh-CN" sz="4000" dirty="0" smtClean="0">
                <a:solidFill>
                  <a:srgbClr val="FF0000"/>
                </a:solidFill>
              </a:rPr>
              <a:t>laying games teaches us about life</a:t>
            </a:r>
            <a:r>
              <a:rPr lang="en-US" sz="4000" dirty="0" smtClean="0">
                <a:solidFill>
                  <a:srgbClr val="FF0000"/>
                </a:solidFill>
              </a:rPr>
              <a:t>. </a:t>
            </a:r>
          </a:p>
          <a:p>
            <a:pPr lvl="0" algn="ctr">
              <a:spcBef>
                <a:spcPts val="0"/>
              </a:spcBef>
              <a:buNone/>
            </a:pPr>
            <a:r>
              <a:rPr lang="en-US" sz="4000" dirty="0" smtClean="0"/>
              <a:t>Use specific reasons and examples to support your answer.</a:t>
            </a:r>
            <a:endParaRPr lang="en-US" sz="4000" dirty="0">
              <a:solidFill>
                <a:schemeClr val="lt1"/>
              </a:solidFill>
            </a:endParaRPr>
          </a:p>
        </p:txBody>
      </p:sp>
      <p:sp>
        <p:nvSpPr>
          <p:cNvPr id="270" name="Shape 270"/>
          <p:cNvSpPr/>
          <p:nvPr/>
        </p:nvSpPr>
        <p:spPr>
          <a:xfrm>
            <a:off x="2643174" y="857238"/>
            <a:ext cx="3657058" cy="214314"/>
          </a:xfrm>
          <a:custGeom>
            <a:avLst/>
            <a:gdLst/>
            <a:ahLst/>
            <a:cxnLst/>
            <a:rect l="0" t="0" r="0" b="0"/>
            <a:pathLst>
              <a:path w="27831" h="2831" extrusionOk="0">
                <a:moveTo>
                  <a:pt x="27264" y="944"/>
                </a:moveTo>
                <a:lnTo>
                  <a:pt x="27359" y="1086"/>
                </a:lnTo>
                <a:lnTo>
                  <a:pt x="27359" y="944"/>
                </a:lnTo>
                <a:close/>
                <a:moveTo>
                  <a:pt x="27359" y="1086"/>
                </a:moveTo>
                <a:lnTo>
                  <a:pt x="27359" y="1133"/>
                </a:lnTo>
                <a:lnTo>
                  <a:pt x="27372" y="1106"/>
                </a:lnTo>
                <a:lnTo>
                  <a:pt x="27372" y="1106"/>
                </a:lnTo>
                <a:lnTo>
                  <a:pt x="27359" y="1086"/>
                </a:lnTo>
                <a:close/>
                <a:moveTo>
                  <a:pt x="27453" y="944"/>
                </a:moveTo>
                <a:lnTo>
                  <a:pt x="27372" y="1106"/>
                </a:lnTo>
                <a:lnTo>
                  <a:pt x="27372" y="1106"/>
                </a:lnTo>
                <a:lnTo>
                  <a:pt x="27453" y="1227"/>
                </a:lnTo>
                <a:lnTo>
                  <a:pt x="27453" y="944"/>
                </a:lnTo>
                <a:close/>
                <a:moveTo>
                  <a:pt x="27642" y="1039"/>
                </a:moveTo>
                <a:lnTo>
                  <a:pt x="27453" y="1227"/>
                </a:lnTo>
                <a:lnTo>
                  <a:pt x="27453" y="1322"/>
                </a:lnTo>
                <a:lnTo>
                  <a:pt x="27453" y="1416"/>
                </a:lnTo>
                <a:lnTo>
                  <a:pt x="27830" y="1416"/>
                </a:lnTo>
                <a:lnTo>
                  <a:pt x="27830" y="1227"/>
                </a:lnTo>
                <a:lnTo>
                  <a:pt x="27736" y="1322"/>
                </a:lnTo>
                <a:lnTo>
                  <a:pt x="27736" y="1227"/>
                </a:lnTo>
                <a:lnTo>
                  <a:pt x="27736" y="1133"/>
                </a:lnTo>
                <a:lnTo>
                  <a:pt x="27642" y="1039"/>
                </a:lnTo>
                <a:close/>
                <a:moveTo>
                  <a:pt x="20189" y="1"/>
                </a:moveTo>
                <a:lnTo>
                  <a:pt x="20095" y="190"/>
                </a:lnTo>
                <a:lnTo>
                  <a:pt x="20000" y="95"/>
                </a:lnTo>
                <a:lnTo>
                  <a:pt x="19906" y="284"/>
                </a:lnTo>
                <a:lnTo>
                  <a:pt x="19812" y="473"/>
                </a:lnTo>
                <a:lnTo>
                  <a:pt x="19529" y="284"/>
                </a:lnTo>
                <a:lnTo>
                  <a:pt x="19340" y="95"/>
                </a:lnTo>
                <a:lnTo>
                  <a:pt x="19246" y="95"/>
                </a:lnTo>
                <a:lnTo>
                  <a:pt x="19246" y="190"/>
                </a:lnTo>
                <a:lnTo>
                  <a:pt x="19151" y="378"/>
                </a:lnTo>
                <a:lnTo>
                  <a:pt x="19434" y="190"/>
                </a:lnTo>
                <a:lnTo>
                  <a:pt x="19246" y="473"/>
                </a:lnTo>
                <a:lnTo>
                  <a:pt x="19434" y="378"/>
                </a:lnTo>
                <a:lnTo>
                  <a:pt x="19434" y="567"/>
                </a:lnTo>
                <a:lnTo>
                  <a:pt x="19151" y="567"/>
                </a:lnTo>
                <a:lnTo>
                  <a:pt x="19151" y="190"/>
                </a:lnTo>
                <a:lnTo>
                  <a:pt x="19057" y="95"/>
                </a:lnTo>
                <a:lnTo>
                  <a:pt x="18963" y="95"/>
                </a:lnTo>
                <a:lnTo>
                  <a:pt x="18774" y="284"/>
                </a:lnTo>
                <a:lnTo>
                  <a:pt x="18680" y="473"/>
                </a:lnTo>
                <a:lnTo>
                  <a:pt x="18585" y="378"/>
                </a:lnTo>
                <a:lnTo>
                  <a:pt x="18491" y="190"/>
                </a:lnTo>
                <a:lnTo>
                  <a:pt x="18397" y="378"/>
                </a:lnTo>
                <a:lnTo>
                  <a:pt x="17925" y="567"/>
                </a:lnTo>
                <a:lnTo>
                  <a:pt x="18019" y="284"/>
                </a:lnTo>
                <a:lnTo>
                  <a:pt x="17831" y="378"/>
                </a:lnTo>
                <a:lnTo>
                  <a:pt x="17642" y="567"/>
                </a:lnTo>
                <a:lnTo>
                  <a:pt x="17642" y="661"/>
                </a:lnTo>
                <a:lnTo>
                  <a:pt x="17453" y="567"/>
                </a:lnTo>
                <a:lnTo>
                  <a:pt x="17170" y="473"/>
                </a:lnTo>
                <a:lnTo>
                  <a:pt x="16699" y="473"/>
                </a:lnTo>
                <a:lnTo>
                  <a:pt x="16699" y="567"/>
                </a:lnTo>
                <a:lnTo>
                  <a:pt x="16604" y="661"/>
                </a:lnTo>
                <a:lnTo>
                  <a:pt x="16416" y="378"/>
                </a:lnTo>
                <a:lnTo>
                  <a:pt x="16227" y="378"/>
                </a:lnTo>
                <a:lnTo>
                  <a:pt x="15661" y="661"/>
                </a:lnTo>
                <a:lnTo>
                  <a:pt x="15661" y="473"/>
                </a:lnTo>
                <a:lnTo>
                  <a:pt x="15567" y="756"/>
                </a:lnTo>
                <a:lnTo>
                  <a:pt x="15378" y="473"/>
                </a:lnTo>
                <a:lnTo>
                  <a:pt x="15567" y="473"/>
                </a:lnTo>
                <a:lnTo>
                  <a:pt x="15472" y="378"/>
                </a:lnTo>
                <a:lnTo>
                  <a:pt x="15378" y="378"/>
                </a:lnTo>
                <a:lnTo>
                  <a:pt x="15189" y="473"/>
                </a:lnTo>
                <a:lnTo>
                  <a:pt x="15000" y="756"/>
                </a:lnTo>
                <a:lnTo>
                  <a:pt x="14906" y="661"/>
                </a:lnTo>
                <a:lnTo>
                  <a:pt x="14812" y="473"/>
                </a:lnTo>
                <a:lnTo>
                  <a:pt x="14529" y="756"/>
                </a:lnTo>
                <a:lnTo>
                  <a:pt x="14623" y="567"/>
                </a:lnTo>
                <a:lnTo>
                  <a:pt x="14529" y="661"/>
                </a:lnTo>
                <a:lnTo>
                  <a:pt x="14340" y="756"/>
                </a:lnTo>
                <a:lnTo>
                  <a:pt x="14340" y="567"/>
                </a:lnTo>
                <a:lnTo>
                  <a:pt x="14246" y="473"/>
                </a:lnTo>
                <a:lnTo>
                  <a:pt x="13963" y="378"/>
                </a:lnTo>
                <a:lnTo>
                  <a:pt x="13585" y="284"/>
                </a:lnTo>
                <a:lnTo>
                  <a:pt x="13302" y="284"/>
                </a:lnTo>
                <a:lnTo>
                  <a:pt x="13302" y="378"/>
                </a:lnTo>
                <a:lnTo>
                  <a:pt x="13302" y="473"/>
                </a:lnTo>
                <a:lnTo>
                  <a:pt x="13208" y="473"/>
                </a:lnTo>
                <a:lnTo>
                  <a:pt x="13208" y="661"/>
                </a:lnTo>
                <a:lnTo>
                  <a:pt x="13114" y="661"/>
                </a:lnTo>
                <a:lnTo>
                  <a:pt x="13019" y="567"/>
                </a:lnTo>
                <a:lnTo>
                  <a:pt x="12925" y="378"/>
                </a:lnTo>
                <a:lnTo>
                  <a:pt x="12831" y="95"/>
                </a:lnTo>
                <a:lnTo>
                  <a:pt x="12831" y="378"/>
                </a:lnTo>
                <a:lnTo>
                  <a:pt x="12736" y="378"/>
                </a:lnTo>
                <a:lnTo>
                  <a:pt x="12642" y="284"/>
                </a:lnTo>
                <a:lnTo>
                  <a:pt x="12548" y="190"/>
                </a:lnTo>
                <a:lnTo>
                  <a:pt x="12265" y="190"/>
                </a:lnTo>
                <a:lnTo>
                  <a:pt x="12170" y="473"/>
                </a:lnTo>
                <a:lnTo>
                  <a:pt x="12076" y="378"/>
                </a:lnTo>
                <a:lnTo>
                  <a:pt x="11887" y="284"/>
                </a:lnTo>
                <a:lnTo>
                  <a:pt x="11510" y="378"/>
                </a:lnTo>
                <a:lnTo>
                  <a:pt x="10755" y="661"/>
                </a:lnTo>
                <a:lnTo>
                  <a:pt x="10661" y="473"/>
                </a:lnTo>
                <a:lnTo>
                  <a:pt x="10567" y="378"/>
                </a:lnTo>
                <a:lnTo>
                  <a:pt x="10095" y="378"/>
                </a:lnTo>
                <a:lnTo>
                  <a:pt x="9529" y="473"/>
                </a:lnTo>
                <a:lnTo>
                  <a:pt x="9340" y="473"/>
                </a:lnTo>
                <a:lnTo>
                  <a:pt x="9152" y="378"/>
                </a:lnTo>
                <a:lnTo>
                  <a:pt x="9152" y="473"/>
                </a:lnTo>
                <a:lnTo>
                  <a:pt x="9152" y="567"/>
                </a:lnTo>
                <a:lnTo>
                  <a:pt x="8963" y="661"/>
                </a:lnTo>
                <a:lnTo>
                  <a:pt x="8869" y="567"/>
                </a:lnTo>
                <a:lnTo>
                  <a:pt x="8680" y="473"/>
                </a:lnTo>
                <a:lnTo>
                  <a:pt x="8680" y="756"/>
                </a:lnTo>
                <a:lnTo>
                  <a:pt x="8491" y="661"/>
                </a:lnTo>
                <a:lnTo>
                  <a:pt x="8208" y="567"/>
                </a:lnTo>
                <a:lnTo>
                  <a:pt x="7925" y="661"/>
                </a:lnTo>
                <a:lnTo>
                  <a:pt x="7831" y="756"/>
                </a:lnTo>
                <a:lnTo>
                  <a:pt x="7548" y="567"/>
                </a:lnTo>
                <a:lnTo>
                  <a:pt x="7359" y="473"/>
                </a:lnTo>
                <a:lnTo>
                  <a:pt x="7170" y="944"/>
                </a:lnTo>
                <a:lnTo>
                  <a:pt x="6982" y="661"/>
                </a:lnTo>
                <a:lnTo>
                  <a:pt x="6793" y="661"/>
                </a:lnTo>
                <a:lnTo>
                  <a:pt x="6604" y="756"/>
                </a:lnTo>
                <a:lnTo>
                  <a:pt x="6510" y="661"/>
                </a:lnTo>
                <a:lnTo>
                  <a:pt x="6416" y="756"/>
                </a:lnTo>
                <a:lnTo>
                  <a:pt x="6038" y="944"/>
                </a:lnTo>
                <a:lnTo>
                  <a:pt x="6038" y="1039"/>
                </a:lnTo>
                <a:lnTo>
                  <a:pt x="5850" y="1133"/>
                </a:lnTo>
                <a:lnTo>
                  <a:pt x="5850" y="1039"/>
                </a:lnTo>
                <a:lnTo>
                  <a:pt x="5755" y="1039"/>
                </a:lnTo>
                <a:lnTo>
                  <a:pt x="5567" y="1227"/>
                </a:lnTo>
                <a:lnTo>
                  <a:pt x="5472" y="1227"/>
                </a:lnTo>
                <a:lnTo>
                  <a:pt x="5378" y="1039"/>
                </a:lnTo>
                <a:lnTo>
                  <a:pt x="5378" y="1133"/>
                </a:lnTo>
                <a:lnTo>
                  <a:pt x="5189" y="1227"/>
                </a:lnTo>
                <a:lnTo>
                  <a:pt x="5095" y="1133"/>
                </a:lnTo>
                <a:lnTo>
                  <a:pt x="4906" y="1039"/>
                </a:lnTo>
                <a:lnTo>
                  <a:pt x="5189" y="1039"/>
                </a:lnTo>
                <a:lnTo>
                  <a:pt x="5095" y="944"/>
                </a:lnTo>
                <a:lnTo>
                  <a:pt x="5095" y="756"/>
                </a:lnTo>
                <a:lnTo>
                  <a:pt x="5001" y="944"/>
                </a:lnTo>
                <a:lnTo>
                  <a:pt x="4529" y="944"/>
                </a:lnTo>
                <a:lnTo>
                  <a:pt x="4529" y="1133"/>
                </a:lnTo>
                <a:lnTo>
                  <a:pt x="4718" y="1133"/>
                </a:lnTo>
                <a:lnTo>
                  <a:pt x="4623" y="1227"/>
                </a:lnTo>
                <a:lnTo>
                  <a:pt x="4623" y="1133"/>
                </a:lnTo>
                <a:lnTo>
                  <a:pt x="4529" y="1416"/>
                </a:lnTo>
                <a:lnTo>
                  <a:pt x="4340" y="1227"/>
                </a:lnTo>
                <a:lnTo>
                  <a:pt x="4152" y="1039"/>
                </a:lnTo>
                <a:lnTo>
                  <a:pt x="3963" y="1039"/>
                </a:lnTo>
                <a:lnTo>
                  <a:pt x="3774" y="1416"/>
                </a:lnTo>
                <a:lnTo>
                  <a:pt x="3774" y="1322"/>
                </a:lnTo>
                <a:lnTo>
                  <a:pt x="3774" y="1227"/>
                </a:lnTo>
                <a:lnTo>
                  <a:pt x="3680" y="1322"/>
                </a:lnTo>
                <a:lnTo>
                  <a:pt x="3586" y="1510"/>
                </a:lnTo>
                <a:lnTo>
                  <a:pt x="3208" y="1416"/>
                </a:lnTo>
                <a:lnTo>
                  <a:pt x="2454" y="1416"/>
                </a:lnTo>
                <a:lnTo>
                  <a:pt x="1793" y="1510"/>
                </a:lnTo>
                <a:lnTo>
                  <a:pt x="1510" y="1605"/>
                </a:lnTo>
                <a:lnTo>
                  <a:pt x="1321" y="1699"/>
                </a:lnTo>
                <a:lnTo>
                  <a:pt x="1321" y="1605"/>
                </a:lnTo>
                <a:lnTo>
                  <a:pt x="1038" y="1699"/>
                </a:lnTo>
                <a:lnTo>
                  <a:pt x="755" y="1793"/>
                </a:lnTo>
                <a:lnTo>
                  <a:pt x="567" y="1793"/>
                </a:lnTo>
                <a:lnTo>
                  <a:pt x="378" y="1888"/>
                </a:lnTo>
                <a:lnTo>
                  <a:pt x="284" y="1699"/>
                </a:lnTo>
                <a:lnTo>
                  <a:pt x="95" y="1605"/>
                </a:lnTo>
                <a:lnTo>
                  <a:pt x="1" y="1793"/>
                </a:lnTo>
                <a:lnTo>
                  <a:pt x="1" y="2076"/>
                </a:lnTo>
                <a:lnTo>
                  <a:pt x="95" y="2548"/>
                </a:lnTo>
                <a:lnTo>
                  <a:pt x="189" y="2831"/>
                </a:lnTo>
                <a:lnTo>
                  <a:pt x="284" y="2737"/>
                </a:lnTo>
                <a:lnTo>
                  <a:pt x="472" y="2831"/>
                </a:lnTo>
                <a:lnTo>
                  <a:pt x="567" y="2548"/>
                </a:lnTo>
                <a:lnTo>
                  <a:pt x="661" y="2642"/>
                </a:lnTo>
                <a:lnTo>
                  <a:pt x="661" y="2737"/>
                </a:lnTo>
                <a:lnTo>
                  <a:pt x="755" y="2642"/>
                </a:lnTo>
                <a:lnTo>
                  <a:pt x="944" y="2548"/>
                </a:lnTo>
                <a:lnTo>
                  <a:pt x="1227" y="2548"/>
                </a:lnTo>
                <a:lnTo>
                  <a:pt x="1227" y="2642"/>
                </a:lnTo>
                <a:lnTo>
                  <a:pt x="1321" y="2737"/>
                </a:lnTo>
                <a:lnTo>
                  <a:pt x="1416" y="2831"/>
                </a:lnTo>
                <a:lnTo>
                  <a:pt x="1510" y="2642"/>
                </a:lnTo>
                <a:lnTo>
                  <a:pt x="1793" y="2548"/>
                </a:lnTo>
                <a:lnTo>
                  <a:pt x="1699" y="2642"/>
                </a:lnTo>
                <a:lnTo>
                  <a:pt x="1887" y="2737"/>
                </a:lnTo>
                <a:lnTo>
                  <a:pt x="1887" y="2454"/>
                </a:lnTo>
                <a:lnTo>
                  <a:pt x="1982" y="2265"/>
                </a:lnTo>
                <a:lnTo>
                  <a:pt x="2076" y="2737"/>
                </a:lnTo>
                <a:lnTo>
                  <a:pt x="2171" y="2359"/>
                </a:lnTo>
                <a:lnTo>
                  <a:pt x="2265" y="2642"/>
                </a:lnTo>
                <a:lnTo>
                  <a:pt x="2265" y="2548"/>
                </a:lnTo>
                <a:lnTo>
                  <a:pt x="2359" y="2454"/>
                </a:lnTo>
                <a:lnTo>
                  <a:pt x="2454" y="2548"/>
                </a:lnTo>
                <a:lnTo>
                  <a:pt x="2454" y="2737"/>
                </a:lnTo>
                <a:lnTo>
                  <a:pt x="2548" y="2548"/>
                </a:lnTo>
                <a:lnTo>
                  <a:pt x="2548" y="2454"/>
                </a:lnTo>
                <a:lnTo>
                  <a:pt x="2642" y="2548"/>
                </a:lnTo>
                <a:lnTo>
                  <a:pt x="2642" y="2642"/>
                </a:lnTo>
                <a:lnTo>
                  <a:pt x="2831" y="2454"/>
                </a:lnTo>
                <a:lnTo>
                  <a:pt x="3020" y="2454"/>
                </a:lnTo>
                <a:lnTo>
                  <a:pt x="3114" y="2265"/>
                </a:lnTo>
                <a:lnTo>
                  <a:pt x="3114" y="2076"/>
                </a:lnTo>
                <a:lnTo>
                  <a:pt x="3208" y="1982"/>
                </a:lnTo>
                <a:lnTo>
                  <a:pt x="3208" y="2076"/>
                </a:lnTo>
                <a:lnTo>
                  <a:pt x="3208" y="2265"/>
                </a:lnTo>
                <a:lnTo>
                  <a:pt x="3303" y="2076"/>
                </a:lnTo>
                <a:lnTo>
                  <a:pt x="3491" y="2076"/>
                </a:lnTo>
                <a:lnTo>
                  <a:pt x="3491" y="2171"/>
                </a:lnTo>
                <a:lnTo>
                  <a:pt x="3397" y="2265"/>
                </a:lnTo>
                <a:lnTo>
                  <a:pt x="3303" y="2359"/>
                </a:lnTo>
                <a:lnTo>
                  <a:pt x="3303" y="2548"/>
                </a:lnTo>
                <a:lnTo>
                  <a:pt x="3491" y="2548"/>
                </a:lnTo>
                <a:lnTo>
                  <a:pt x="3586" y="2454"/>
                </a:lnTo>
                <a:lnTo>
                  <a:pt x="3680" y="2265"/>
                </a:lnTo>
                <a:lnTo>
                  <a:pt x="4152" y="2265"/>
                </a:lnTo>
                <a:lnTo>
                  <a:pt x="4152" y="2359"/>
                </a:lnTo>
                <a:lnTo>
                  <a:pt x="4246" y="2171"/>
                </a:lnTo>
                <a:lnTo>
                  <a:pt x="4340" y="2171"/>
                </a:lnTo>
                <a:lnTo>
                  <a:pt x="4246" y="2265"/>
                </a:lnTo>
                <a:lnTo>
                  <a:pt x="5284" y="2265"/>
                </a:lnTo>
                <a:lnTo>
                  <a:pt x="5567" y="2171"/>
                </a:lnTo>
                <a:lnTo>
                  <a:pt x="5755" y="2171"/>
                </a:lnTo>
                <a:lnTo>
                  <a:pt x="5755" y="2076"/>
                </a:lnTo>
                <a:lnTo>
                  <a:pt x="6416" y="2076"/>
                </a:lnTo>
                <a:lnTo>
                  <a:pt x="6510" y="1888"/>
                </a:lnTo>
                <a:lnTo>
                  <a:pt x="6604" y="1888"/>
                </a:lnTo>
                <a:lnTo>
                  <a:pt x="7170" y="1982"/>
                </a:lnTo>
                <a:lnTo>
                  <a:pt x="7453" y="1888"/>
                </a:lnTo>
                <a:lnTo>
                  <a:pt x="7548" y="1888"/>
                </a:lnTo>
                <a:lnTo>
                  <a:pt x="7642" y="1699"/>
                </a:lnTo>
                <a:lnTo>
                  <a:pt x="7736" y="1888"/>
                </a:lnTo>
                <a:lnTo>
                  <a:pt x="7925" y="2076"/>
                </a:lnTo>
                <a:lnTo>
                  <a:pt x="8114" y="1793"/>
                </a:lnTo>
                <a:lnTo>
                  <a:pt x="8114" y="1982"/>
                </a:lnTo>
                <a:lnTo>
                  <a:pt x="8208" y="1793"/>
                </a:lnTo>
                <a:lnTo>
                  <a:pt x="8302" y="1982"/>
                </a:lnTo>
                <a:lnTo>
                  <a:pt x="8302" y="1888"/>
                </a:lnTo>
                <a:lnTo>
                  <a:pt x="8302" y="1793"/>
                </a:lnTo>
                <a:lnTo>
                  <a:pt x="8491" y="1793"/>
                </a:lnTo>
                <a:lnTo>
                  <a:pt x="8585" y="1888"/>
                </a:lnTo>
                <a:lnTo>
                  <a:pt x="8774" y="1793"/>
                </a:lnTo>
                <a:lnTo>
                  <a:pt x="8774" y="1982"/>
                </a:lnTo>
                <a:lnTo>
                  <a:pt x="8869" y="1888"/>
                </a:lnTo>
                <a:lnTo>
                  <a:pt x="9718" y="1888"/>
                </a:lnTo>
                <a:lnTo>
                  <a:pt x="9623" y="1793"/>
                </a:lnTo>
                <a:lnTo>
                  <a:pt x="9718" y="1605"/>
                </a:lnTo>
                <a:lnTo>
                  <a:pt x="9812" y="1699"/>
                </a:lnTo>
                <a:lnTo>
                  <a:pt x="9812" y="1793"/>
                </a:lnTo>
                <a:lnTo>
                  <a:pt x="9906" y="1888"/>
                </a:lnTo>
                <a:lnTo>
                  <a:pt x="10095" y="1982"/>
                </a:lnTo>
                <a:lnTo>
                  <a:pt x="10661" y="1793"/>
                </a:lnTo>
                <a:lnTo>
                  <a:pt x="11038" y="1510"/>
                </a:lnTo>
                <a:lnTo>
                  <a:pt x="11133" y="1699"/>
                </a:lnTo>
                <a:lnTo>
                  <a:pt x="11321" y="1699"/>
                </a:lnTo>
                <a:lnTo>
                  <a:pt x="11510" y="1605"/>
                </a:lnTo>
                <a:lnTo>
                  <a:pt x="11604" y="1416"/>
                </a:lnTo>
                <a:lnTo>
                  <a:pt x="11982" y="1605"/>
                </a:lnTo>
                <a:lnTo>
                  <a:pt x="12453" y="1699"/>
                </a:lnTo>
                <a:lnTo>
                  <a:pt x="12642" y="1510"/>
                </a:lnTo>
                <a:lnTo>
                  <a:pt x="12642" y="1699"/>
                </a:lnTo>
                <a:lnTo>
                  <a:pt x="12925" y="1510"/>
                </a:lnTo>
                <a:lnTo>
                  <a:pt x="13208" y="1510"/>
                </a:lnTo>
                <a:lnTo>
                  <a:pt x="14057" y="1699"/>
                </a:lnTo>
                <a:lnTo>
                  <a:pt x="14434" y="1793"/>
                </a:lnTo>
                <a:lnTo>
                  <a:pt x="14812" y="1793"/>
                </a:lnTo>
                <a:lnTo>
                  <a:pt x="15095" y="1699"/>
                </a:lnTo>
                <a:lnTo>
                  <a:pt x="15378" y="1510"/>
                </a:lnTo>
                <a:lnTo>
                  <a:pt x="15472" y="1416"/>
                </a:lnTo>
                <a:lnTo>
                  <a:pt x="15472" y="1510"/>
                </a:lnTo>
                <a:lnTo>
                  <a:pt x="15472" y="1699"/>
                </a:lnTo>
                <a:lnTo>
                  <a:pt x="16416" y="1510"/>
                </a:lnTo>
                <a:lnTo>
                  <a:pt x="16416" y="1605"/>
                </a:lnTo>
                <a:lnTo>
                  <a:pt x="16510" y="1605"/>
                </a:lnTo>
                <a:lnTo>
                  <a:pt x="16604" y="1510"/>
                </a:lnTo>
                <a:lnTo>
                  <a:pt x="17642" y="1510"/>
                </a:lnTo>
                <a:lnTo>
                  <a:pt x="17736" y="1605"/>
                </a:lnTo>
                <a:lnTo>
                  <a:pt x="17831" y="1605"/>
                </a:lnTo>
                <a:lnTo>
                  <a:pt x="18397" y="1510"/>
                </a:lnTo>
                <a:lnTo>
                  <a:pt x="19057" y="1322"/>
                </a:lnTo>
                <a:lnTo>
                  <a:pt x="18774" y="1605"/>
                </a:lnTo>
                <a:lnTo>
                  <a:pt x="19151" y="1322"/>
                </a:lnTo>
                <a:lnTo>
                  <a:pt x="19340" y="1322"/>
                </a:lnTo>
                <a:lnTo>
                  <a:pt x="19340" y="1510"/>
                </a:lnTo>
                <a:lnTo>
                  <a:pt x="19529" y="1416"/>
                </a:lnTo>
                <a:lnTo>
                  <a:pt x="19906" y="1416"/>
                </a:lnTo>
                <a:lnTo>
                  <a:pt x="20000" y="1322"/>
                </a:lnTo>
                <a:lnTo>
                  <a:pt x="20095" y="944"/>
                </a:lnTo>
                <a:lnTo>
                  <a:pt x="20095" y="1133"/>
                </a:lnTo>
                <a:lnTo>
                  <a:pt x="20189" y="1227"/>
                </a:lnTo>
                <a:lnTo>
                  <a:pt x="20189" y="1416"/>
                </a:lnTo>
                <a:lnTo>
                  <a:pt x="20283" y="1322"/>
                </a:lnTo>
                <a:lnTo>
                  <a:pt x="20378" y="1322"/>
                </a:lnTo>
                <a:lnTo>
                  <a:pt x="20378" y="1416"/>
                </a:lnTo>
                <a:lnTo>
                  <a:pt x="20661" y="1227"/>
                </a:lnTo>
                <a:lnTo>
                  <a:pt x="20944" y="1133"/>
                </a:lnTo>
                <a:lnTo>
                  <a:pt x="21038" y="1133"/>
                </a:lnTo>
                <a:lnTo>
                  <a:pt x="21132" y="1416"/>
                </a:lnTo>
                <a:lnTo>
                  <a:pt x="21604" y="1227"/>
                </a:lnTo>
                <a:lnTo>
                  <a:pt x="21510" y="1039"/>
                </a:lnTo>
                <a:lnTo>
                  <a:pt x="21510" y="944"/>
                </a:lnTo>
                <a:lnTo>
                  <a:pt x="21698" y="944"/>
                </a:lnTo>
                <a:lnTo>
                  <a:pt x="21604" y="1039"/>
                </a:lnTo>
                <a:lnTo>
                  <a:pt x="21982" y="1039"/>
                </a:lnTo>
                <a:lnTo>
                  <a:pt x="21887" y="1227"/>
                </a:lnTo>
                <a:lnTo>
                  <a:pt x="21887" y="1227"/>
                </a:lnTo>
                <a:lnTo>
                  <a:pt x="22170" y="1039"/>
                </a:lnTo>
                <a:lnTo>
                  <a:pt x="22265" y="1227"/>
                </a:lnTo>
                <a:lnTo>
                  <a:pt x="22265" y="1133"/>
                </a:lnTo>
                <a:lnTo>
                  <a:pt x="22265" y="1039"/>
                </a:lnTo>
                <a:lnTo>
                  <a:pt x="22548" y="1039"/>
                </a:lnTo>
                <a:lnTo>
                  <a:pt x="22642" y="1322"/>
                </a:lnTo>
                <a:lnTo>
                  <a:pt x="23019" y="1227"/>
                </a:lnTo>
                <a:lnTo>
                  <a:pt x="23208" y="1133"/>
                </a:lnTo>
                <a:lnTo>
                  <a:pt x="23302" y="1039"/>
                </a:lnTo>
                <a:lnTo>
                  <a:pt x="23397" y="1133"/>
                </a:lnTo>
                <a:lnTo>
                  <a:pt x="23397" y="1227"/>
                </a:lnTo>
                <a:lnTo>
                  <a:pt x="23680" y="1227"/>
                </a:lnTo>
                <a:lnTo>
                  <a:pt x="23868" y="1133"/>
                </a:lnTo>
                <a:lnTo>
                  <a:pt x="24057" y="1227"/>
                </a:lnTo>
                <a:lnTo>
                  <a:pt x="24246" y="1227"/>
                </a:lnTo>
                <a:lnTo>
                  <a:pt x="24246" y="1133"/>
                </a:lnTo>
                <a:lnTo>
                  <a:pt x="24529" y="1227"/>
                </a:lnTo>
                <a:lnTo>
                  <a:pt x="24906" y="1322"/>
                </a:lnTo>
                <a:lnTo>
                  <a:pt x="25179" y="1048"/>
                </a:lnTo>
                <a:lnTo>
                  <a:pt x="25095" y="1133"/>
                </a:lnTo>
                <a:lnTo>
                  <a:pt x="25189" y="1227"/>
                </a:lnTo>
                <a:lnTo>
                  <a:pt x="25189" y="1133"/>
                </a:lnTo>
                <a:lnTo>
                  <a:pt x="25283" y="1039"/>
                </a:lnTo>
                <a:lnTo>
                  <a:pt x="25378" y="944"/>
                </a:lnTo>
                <a:lnTo>
                  <a:pt x="25472" y="944"/>
                </a:lnTo>
                <a:lnTo>
                  <a:pt x="25472" y="1133"/>
                </a:lnTo>
                <a:lnTo>
                  <a:pt x="25566" y="1039"/>
                </a:lnTo>
                <a:lnTo>
                  <a:pt x="25661" y="1039"/>
                </a:lnTo>
                <a:lnTo>
                  <a:pt x="25566" y="1133"/>
                </a:lnTo>
                <a:lnTo>
                  <a:pt x="25661" y="1227"/>
                </a:lnTo>
                <a:lnTo>
                  <a:pt x="25849" y="1322"/>
                </a:lnTo>
                <a:lnTo>
                  <a:pt x="25944" y="1133"/>
                </a:lnTo>
                <a:lnTo>
                  <a:pt x="26132" y="1039"/>
                </a:lnTo>
                <a:lnTo>
                  <a:pt x="26132" y="1039"/>
                </a:lnTo>
                <a:lnTo>
                  <a:pt x="26038" y="1227"/>
                </a:lnTo>
                <a:lnTo>
                  <a:pt x="26132" y="1322"/>
                </a:lnTo>
                <a:lnTo>
                  <a:pt x="26321" y="1416"/>
                </a:lnTo>
                <a:lnTo>
                  <a:pt x="26415" y="1416"/>
                </a:lnTo>
                <a:lnTo>
                  <a:pt x="26887" y="1227"/>
                </a:lnTo>
                <a:lnTo>
                  <a:pt x="27264" y="944"/>
                </a:lnTo>
                <a:lnTo>
                  <a:pt x="27170" y="944"/>
                </a:lnTo>
                <a:lnTo>
                  <a:pt x="27264" y="850"/>
                </a:lnTo>
                <a:lnTo>
                  <a:pt x="26981" y="756"/>
                </a:lnTo>
                <a:lnTo>
                  <a:pt x="26887" y="944"/>
                </a:lnTo>
                <a:lnTo>
                  <a:pt x="26793" y="1133"/>
                </a:lnTo>
                <a:lnTo>
                  <a:pt x="26793" y="661"/>
                </a:lnTo>
                <a:lnTo>
                  <a:pt x="26604" y="944"/>
                </a:lnTo>
                <a:lnTo>
                  <a:pt x="26510" y="850"/>
                </a:lnTo>
                <a:lnTo>
                  <a:pt x="26415" y="756"/>
                </a:lnTo>
                <a:lnTo>
                  <a:pt x="26321" y="944"/>
                </a:lnTo>
                <a:lnTo>
                  <a:pt x="26227" y="661"/>
                </a:lnTo>
                <a:lnTo>
                  <a:pt x="26038" y="756"/>
                </a:lnTo>
                <a:lnTo>
                  <a:pt x="25849" y="661"/>
                </a:lnTo>
                <a:lnTo>
                  <a:pt x="25378" y="567"/>
                </a:lnTo>
                <a:lnTo>
                  <a:pt x="25283" y="661"/>
                </a:lnTo>
                <a:lnTo>
                  <a:pt x="25095" y="756"/>
                </a:lnTo>
                <a:lnTo>
                  <a:pt x="25189" y="473"/>
                </a:lnTo>
                <a:lnTo>
                  <a:pt x="25000" y="661"/>
                </a:lnTo>
                <a:lnTo>
                  <a:pt x="25000" y="661"/>
                </a:lnTo>
                <a:lnTo>
                  <a:pt x="25095" y="473"/>
                </a:lnTo>
                <a:lnTo>
                  <a:pt x="24906" y="567"/>
                </a:lnTo>
                <a:lnTo>
                  <a:pt x="24717" y="567"/>
                </a:lnTo>
                <a:lnTo>
                  <a:pt x="24717" y="756"/>
                </a:lnTo>
                <a:lnTo>
                  <a:pt x="24623" y="1039"/>
                </a:lnTo>
                <a:lnTo>
                  <a:pt x="24623" y="850"/>
                </a:lnTo>
                <a:lnTo>
                  <a:pt x="24717" y="661"/>
                </a:lnTo>
                <a:lnTo>
                  <a:pt x="24623" y="756"/>
                </a:lnTo>
                <a:lnTo>
                  <a:pt x="24623" y="661"/>
                </a:lnTo>
                <a:lnTo>
                  <a:pt x="24529" y="473"/>
                </a:lnTo>
                <a:lnTo>
                  <a:pt x="24529" y="661"/>
                </a:lnTo>
                <a:lnTo>
                  <a:pt x="24434" y="567"/>
                </a:lnTo>
                <a:lnTo>
                  <a:pt x="24340" y="378"/>
                </a:lnTo>
                <a:lnTo>
                  <a:pt x="24246" y="567"/>
                </a:lnTo>
                <a:lnTo>
                  <a:pt x="23963" y="567"/>
                </a:lnTo>
                <a:lnTo>
                  <a:pt x="23397" y="661"/>
                </a:lnTo>
                <a:lnTo>
                  <a:pt x="23114" y="661"/>
                </a:lnTo>
                <a:lnTo>
                  <a:pt x="22925" y="567"/>
                </a:lnTo>
                <a:lnTo>
                  <a:pt x="22925" y="473"/>
                </a:lnTo>
                <a:lnTo>
                  <a:pt x="23019" y="473"/>
                </a:lnTo>
                <a:lnTo>
                  <a:pt x="22642" y="378"/>
                </a:lnTo>
                <a:lnTo>
                  <a:pt x="22736" y="473"/>
                </a:lnTo>
                <a:lnTo>
                  <a:pt x="22548" y="473"/>
                </a:lnTo>
                <a:lnTo>
                  <a:pt x="22642" y="284"/>
                </a:lnTo>
                <a:lnTo>
                  <a:pt x="22548" y="190"/>
                </a:lnTo>
                <a:lnTo>
                  <a:pt x="22453" y="190"/>
                </a:lnTo>
                <a:lnTo>
                  <a:pt x="22359" y="284"/>
                </a:lnTo>
                <a:lnTo>
                  <a:pt x="22170" y="378"/>
                </a:lnTo>
                <a:lnTo>
                  <a:pt x="22076" y="284"/>
                </a:lnTo>
                <a:lnTo>
                  <a:pt x="22170" y="473"/>
                </a:lnTo>
                <a:lnTo>
                  <a:pt x="21887" y="190"/>
                </a:lnTo>
                <a:lnTo>
                  <a:pt x="21793" y="190"/>
                </a:lnTo>
                <a:lnTo>
                  <a:pt x="21698" y="378"/>
                </a:lnTo>
                <a:lnTo>
                  <a:pt x="21604" y="756"/>
                </a:lnTo>
                <a:lnTo>
                  <a:pt x="21415" y="661"/>
                </a:lnTo>
                <a:lnTo>
                  <a:pt x="21510" y="473"/>
                </a:lnTo>
                <a:lnTo>
                  <a:pt x="21604" y="284"/>
                </a:lnTo>
                <a:lnTo>
                  <a:pt x="21415" y="284"/>
                </a:lnTo>
                <a:lnTo>
                  <a:pt x="21415" y="190"/>
                </a:lnTo>
                <a:lnTo>
                  <a:pt x="21227" y="378"/>
                </a:lnTo>
                <a:lnTo>
                  <a:pt x="20944" y="567"/>
                </a:lnTo>
                <a:lnTo>
                  <a:pt x="20566" y="1"/>
                </a:lnTo>
                <a:lnTo>
                  <a:pt x="20472" y="95"/>
                </a:lnTo>
                <a:lnTo>
                  <a:pt x="20472" y="190"/>
                </a:lnTo>
                <a:lnTo>
                  <a:pt x="20472" y="378"/>
                </a:lnTo>
                <a:lnTo>
                  <a:pt x="20283" y="284"/>
                </a:lnTo>
                <a:lnTo>
                  <a:pt x="20283" y="190"/>
                </a:lnTo>
                <a:lnTo>
                  <a:pt x="20378" y="95"/>
                </a:lnTo>
                <a:lnTo>
                  <a:pt x="2028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sul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92</Words>
  <Application>Microsoft Office PowerPoint</Application>
  <PresentationFormat>全屏显示(16:9)</PresentationFormat>
  <Paragraphs>43</Paragraphs>
  <Slides>13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7" baseType="lpstr">
      <vt:lpstr>Sniglet</vt:lpstr>
      <vt:lpstr>Arial</vt:lpstr>
      <vt:lpstr>Walter Turncoat</vt:lpstr>
      <vt:lpstr>Ursula template</vt:lpstr>
      <vt:lpstr>Effective Writing read to learn and write to EXpress not to IMpress</vt:lpstr>
      <vt:lpstr>PowerPoint 演示文稿</vt:lpstr>
      <vt:lpstr>1.  Central Idea</vt:lpstr>
      <vt:lpstr>2.  Organization</vt:lpstr>
      <vt:lpstr>3.  Supporting Details</vt:lpstr>
      <vt:lpstr>4.  Expression and Word Choice</vt:lpstr>
      <vt:lpstr>5.  Spelling, Grammar, and Punctuation</vt:lpstr>
      <vt:lpstr>Independent Writing</vt:lpstr>
      <vt:lpstr>Independent Writing</vt:lpstr>
      <vt:lpstr>Independent Writing</vt:lpstr>
      <vt:lpstr>Independent Writing</vt:lpstr>
      <vt:lpstr>PowerPoint 演示文稿</vt:lpstr>
      <vt:lpstr>thanks!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cp:lastModifiedBy>cmet</cp:lastModifiedBy>
  <cp:revision>7</cp:revision>
  <dcterms:modified xsi:type="dcterms:W3CDTF">2016-05-26T07:29:09Z</dcterms:modified>
</cp:coreProperties>
</file>