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67" r:id="rId4"/>
    <p:sldId id="268" r:id="rId5"/>
    <p:sldId id="260" r:id="rId6"/>
    <p:sldId id="269" r:id="rId7"/>
    <p:sldId id="262" r:id="rId8"/>
    <p:sldId id="270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1442" autoAdjust="0"/>
  </p:normalViewPr>
  <p:slideViewPr>
    <p:cSldViewPr snapToGrid="0">
      <p:cViewPr varScale="1">
        <p:scale>
          <a:sx n="101" d="100"/>
          <a:sy n="101" d="100"/>
        </p:scale>
        <p:origin x="19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1957EB-6449-024F-91DC-F02C2524D226}" type="datetimeFigureOut">
              <a:rPr kumimoji="1" lang="zh-CN" altLang="en-US" smtClean="0"/>
              <a:t>2020/11/11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B26FF2-665D-B84B-A31F-D792C2D53B6F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23870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sz="12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B26FF2-665D-B84B-A31F-D792C2D53B6F}" type="slidenum">
              <a:rPr kumimoji="1" lang="zh-CN" altLang="en-US" smtClean="0"/>
              <a:t>1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7464257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B26FF2-665D-B84B-A31F-D792C2D53B6F}" type="slidenum">
              <a:rPr kumimoji="1" lang="zh-CN" altLang="en-US" smtClean="0"/>
              <a:t>2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2831392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B26FF2-665D-B84B-A31F-D792C2D53B6F}" type="slidenum">
              <a:rPr kumimoji="1" lang="zh-CN" altLang="en-US" smtClean="0"/>
              <a:t>3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5249635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B26FF2-665D-B84B-A31F-D792C2D53B6F}" type="slidenum">
              <a:rPr kumimoji="1" lang="zh-CN" altLang="en-US" smtClean="0"/>
              <a:t>4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48033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B26FF2-665D-B84B-A31F-D792C2D53B6F}" type="slidenum">
              <a:rPr kumimoji="1" lang="zh-CN" altLang="en-US" smtClean="0"/>
              <a:t>5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5547507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B26FF2-665D-B84B-A31F-D792C2D53B6F}" type="slidenum">
              <a:rPr kumimoji="1" lang="zh-CN" altLang="en-US" smtClean="0"/>
              <a:t>6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1214653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B26FF2-665D-B84B-A31F-D792C2D53B6F}" type="slidenum">
              <a:rPr kumimoji="1" lang="zh-CN" altLang="en-US" smtClean="0"/>
              <a:t>7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2306734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B26FF2-665D-B84B-A31F-D792C2D53B6F}" type="slidenum">
              <a:rPr kumimoji="1" lang="zh-CN" altLang="en-US" smtClean="0"/>
              <a:t>8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8172987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B26FF2-665D-B84B-A31F-D792C2D53B6F}" type="slidenum">
              <a:rPr kumimoji="1" lang="zh-CN" altLang="en-US" smtClean="0"/>
              <a:t>9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883132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F811-D4B4-40F2-B0F3-40DE01B4F0FA}" type="datetimeFigureOut">
              <a:rPr lang="zh-CN" altLang="en-US" smtClean="0"/>
              <a:t>2020/11/11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80311-8AAD-4D48-BD0A-CA45BC31B6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2613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F811-D4B4-40F2-B0F3-40DE01B4F0FA}" type="datetimeFigureOut">
              <a:rPr lang="zh-CN" altLang="en-US" smtClean="0"/>
              <a:t>2020/11/11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80311-8AAD-4D48-BD0A-CA45BC31B6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5104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F811-D4B4-40F2-B0F3-40DE01B4F0FA}" type="datetimeFigureOut">
              <a:rPr lang="zh-CN" altLang="en-US" smtClean="0"/>
              <a:t>2020/11/11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80311-8AAD-4D48-BD0A-CA45BC31B6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9264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F811-D4B4-40F2-B0F3-40DE01B4F0FA}" type="datetimeFigureOut">
              <a:rPr lang="zh-CN" altLang="en-US" smtClean="0"/>
              <a:t>2020/11/11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80311-8AAD-4D48-BD0A-CA45BC31B6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4485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F811-D4B4-40F2-B0F3-40DE01B4F0FA}" type="datetimeFigureOut">
              <a:rPr lang="zh-CN" altLang="en-US" smtClean="0"/>
              <a:t>2020/11/11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80311-8AAD-4D48-BD0A-CA45BC31B6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86554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F811-D4B4-40F2-B0F3-40DE01B4F0FA}" type="datetimeFigureOut">
              <a:rPr lang="zh-CN" altLang="en-US" smtClean="0"/>
              <a:t>2020/11/11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80311-8AAD-4D48-BD0A-CA45BC31B6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4225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F811-D4B4-40F2-B0F3-40DE01B4F0FA}" type="datetimeFigureOut">
              <a:rPr lang="zh-CN" altLang="en-US" smtClean="0"/>
              <a:t>2020/11/11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80311-8AAD-4D48-BD0A-CA45BC31B6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7305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F811-D4B4-40F2-B0F3-40DE01B4F0FA}" type="datetimeFigureOut">
              <a:rPr lang="zh-CN" altLang="en-US" smtClean="0"/>
              <a:t>2020/11/11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80311-8AAD-4D48-BD0A-CA45BC31B6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3135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F811-D4B4-40F2-B0F3-40DE01B4F0FA}" type="datetimeFigureOut">
              <a:rPr lang="zh-CN" altLang="en-US" smtClean="0"/>
              <a:t>2020/11/11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80311-8AAD-4D48-BD0A-CA45BC31B6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08275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F811-D4B4-40F2-B0F3-40DE01B4F0FA}" type="datetimeFigureOut">
              <a:rPr lang="zh-CN" altLang="en-US" smtClean="0"/>
              <a:t>2020/11/11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80311-8AAD-4D48-BD0A-CA45BC31B6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2071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F811-D4B4-40F2-B0F3-40DE01B4F0FA}" type="datetimeFigureOut">
              <a:rPr lang="zh-CN" altLang="en-US" smtClean="0"/>
              <a:t>2020/11/11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80311-8AAD-4D48-BD0A-CA45BC31B6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7833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B3F811-D4B4-40F2-B0F3-40DE01B4F0FA}" type="datetimeFigureOut">
              <a:rPr lang="zh-CN" altLang="en-US" smtClean="0"/>
              <a:t>2020/11/11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80311-8AAD-4D48-BD0A-CA45BC31B6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2909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vis2@163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arxiv.org/pdf/1512.04042.pd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amueller.github.io/word_cloud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github.com/ecomfe/echarts-wordcloud" TargetMode="External"/><Relationship Id="rId4" Type="http://schemas.openxmlformats.org/officeDocument/2006/relationships/hyperlink" Target="https://github.com/pyecharts/pyecharts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blog.csdn.net/oyezhou/article/details/83059359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jianshu.com/p/96b983784dae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E6C29E5-FD4A-400F-BA4A-A52848819A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2838" y="1423448"/>
            <a:ext cx="7798324" cy="1322944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Project</a:t>
            </a:r>
            <a:r>
              <a:rPr lang="zh-CN" altLang="en-US" dirty="0"/>
              <a:t> </a:t>
            </a:r>
            <a:r>
              <a:rPr lang="en-US" altLang="zh-CN" dirty="0"/>
              <a:t>2:</a:t>
            </a:r>
            <a:r>
              <a:rPr lang="zh-CN" altLang="en-US" dirty="0"/>
              <a:t> </a:t>
            </a:r>
            <a:r>
              <a:rPr lang="en-US" altLang="zh-CN" dirty="0"/>
              <a:t>Text</a:t>
            </a:r>
            <a:r>
              <a:rPr lang="zh-CN" altLang="en-US" dirty="0"/>
              <a:t> </a:t>
            </a:r>
            <a:r>
              <a:rPr lang="en-US" altLang="zh-CN" dirty="0"/>
              <a:t>Visualization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55F3F0EA-1EF8-4228-A3E7-6DB0E67D0F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5488" y="3101421"/>
            <a:ext cx="7495674" cy="2661706"/>
          </a:xfrm>
        </p:spPr>
        <p:txBody>
          <a:bodyPr>
            <a:normAutofit/>
          </a:bodyPr>
          <a:lstStyle/>
          <a:p>
            <a:endParaRPr lang="en-US" altLang="zh-CN" dirty="0"/>
          </a:p>
          <a:p>
            <a:endParaRPr lang="en-US" altLang="zh-CN" sz="3600" dirty="0"/>
          </a:p>
          <a:p>
            <a:r>
              <a:rPr lang="en-US" altLang="zh-CN" sz="3600" dirty="0">
                <a:latin typeface="+mj-lt"/>
              </a:rPr>
              <a:t>DDL:</a:t>
            </a:r>
            <a:r>
              <a:rPr lang="zh-CN" altLang="en-US" sz="3600" dirty="0">
                <a:latin typeface="+mj-lt"/>
              </a:rPr>
              <a:t> </a:t>
            </a:r>
            <a:r>
              <a:rPr lang="en-US" altLang="zh-CN" sz="3600" dirty="0">
                <a:latin typeface="+mj-lt"/>
              </a:rPr>
              <a:t>11.29</a:t>
            </a:r>
            <a:r>
              <a:rPr lang="zh-CN" altLang="en-US" sz="3600" dirty="0">
                <a:latin typeface="+mj-lt"/>
              </a:rPr>
              <a:t> </a:t>
            </a:r>
            <a:r>
              <a:rPr lang="en-US" altLang="zh-CN" sz="3600" dirty="0">
                <a:latin typeface="+mj-lt"/>
              </a:rPr>
              <a:t>24:00</a:t>
            </a:r>
          </a:p>
          <a:p>
            <a:r>
              <a:rPr lang="en-US" altLang="zh-CN" sz="3600" dirty="0">
                <a:latin typeface="+mj-lt"/>
              </a:rPr>
              <a:t>Email:</a:t>
            </a:r>
            <a:r>
              <a:rPr lang="zh-CN" altLang="en-US" sz="3600" dirty="0">
                <a:latin typeface="+mj-lt"/>
              </a:rPr>
              <a:t> </a:t>
            </a:r>
            <a:r>
              <a:rPr lang="en" altLang="zh-CN" dirty="0">
                <a:latin typeface="+mj-lt"/>
                <a:hlinkClick r:id="rId3"/>
              </a:rPr>
              <a:t>infovis2@163.com</a:t>
            </a:r>
            <a:endParaRPr lang="en" altLang="zh-CN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94433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11C0510-3502-482E-B6EA-4274A1F04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Task</a:t>
            </a:r>
            <a:endParaRPr lang="zh-CN" altLang="en-US" dirty="0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873B9375-37FA-B247-BEBD-CBD1CF6053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9434" y="2191629"/>
            <a:ext cx="5905131" cy="4449802"/>
          </a:xfrm>
          <a:prstGeom prst="rect">
            <a:avLst/>
          </a:prstGeom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id="{DF79FA6A-AC73-A147-B4FE-4450115831EB}"/>
              </a:ext>
            </a:extLst>
          </p:cNvPr>
          <p:cNvSpPr/>
          <p:nvPr/>
        </p:nvSpPr>
        <p:spPr>
          <a:xfrm>
            <a:off x="794083" y="1447085"/>
            <a:ext cx="815741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/>
              <a:t>Text source: </a:t>
            </a:r>
            <a:r>
              <a:rPr lang="zh-CN" altLang="en-US" dirty="0">
                <a:hlinkClick r:id="rId4"/>
              </a:rPr>
              <a:t>https://arxiv.org/pdf/1512.04042.pdf</a:t>
            </a:r>
            <a:endParaRPr lang="en-US" altLang="zh-CN" dirty="0"/>
          </a:p>
          <a:p>
            <a:r>
              <a:rPr lang="en-US" altLang="zh-CN" dirty="0"/>
              <a:t>	</a:t>
            </a:r>
            <a:r>
              <a:rPr lang="zh-CN" altLang="en-US" dirty="0"/>
              <a:t>Treat the entire </a:t>
            </a:r>
            <a:r>
              <a:rPr lang="en-US" altLang="zh-CN" dirty="0"/>
              <a:t>paper</a:t>
            </a:r>
            <a:r>
              <a:rPr lang="zh-CN" altLang="en-US" dirty="0"/>
              <a:t> as a corpus, treat each subsection as a document</a:t>
            </a:r>
          </a:p>
        </p:txBody>
      </p:sp>
    </p:spTree>
    <p:extLst>
      <p:ext uri="{BB962C8B-B14F-4D97-AF65-F5344CB8AC3E}">
        <p14:creationId xmlns:p14="http://schemas.microsoft.com/office/powerpoint/2010/main" val="2738328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11C0510-3502-482E-B6EA-4274A1F04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Task</a:t>
            </a:r>
            <a:endParaRPr lang="zh-CN" alt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4274949F-F63D-F044-8794-FB327201A2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7659" y="2009273"/>
            <a:ext cx="5737223" cy="2868612"/>
          </a:xfrm>
          <a:prstGeom prst="rect">
            <a:avLst/>
          </a:prstGeom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id="{D4624E87-2A86-8C41-B6E1-FA28FA21CEEB}"/>
              </a:ext>
            </a:extLst>
          </p:cNvPr>
          <p:cNvSpPr/>
          <p:nvPr/>
        </p:nvSpPr>
        <p:spPr>
          <a:xfrm>
            <a:off x="2780194" y="5196469"/>
            <a:ext cx="28135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Python</a:t>
            </a:r>
            <a:r>
              <a:rPr lang="zh-CN" altLang="en-US" kern="100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" altLang="zh-CN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wordcloud</a:t>
            </a:r>
            <a:r>
              <a:rPr lang="zh-CN" altLang="en-US" kern="1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1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package</a:t>
            </a:r>
            <a:endParaRPr lang="zh-CN" altLang="en-US" sz="1400" kern="100" dirty="0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2749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11C0510-3502-482E-B6EA-4274A1F04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Task</a:t>
            </a:r>
            <a:endParaRPr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45DC0508-9164-EC41-88F2-7193D2F92B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3144" y="1690689"/>
            <a:ext cx="5777711" cy="4222173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2E538EC2-9765-ED48-98DA-567C1989197A}"/>
              </a:ext>
            </a:extLst>
          </p:cNvPr>
          <p:cNvSpPr/>
          <p:nvPr/>
        </p:nvSpPr>
        <p:spPr>
          <a:xfrm>
            <a:off x="3344067" y="5728196"/>
            <a:ext cx="23981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" altLang="zh-CN" dirty="0"/>
              <a:t>JavaScript</a:t>
            </a:r>
            <a:r>
              <a:rPr lang="zh-CN" altLang="en-US" dirty="0"/>
              <a:t> </a:t>
            </a:r>
            <a:r>
              <a:rPr lang="en" altLang="zh-CN" dirty="0" err="1"/>
              <a:t>echar</a:t>
            </a:r>
            <a:r>
              <a:rPr lang="en-US" altLang="zh-CN" dirty="0" err="1"/>
              <a:t>tsCloud</a:t>
            </a:r>
            <a:endParaRPr lang="en" altLang="zh-CN" dirty="0"/>
          </a:p>
        </p:txBody>
      </p:sp>
    </p:spTree>
    <p:extLst>
      <p:ext uri="{BB962C8B-B14F-4D97-AF65-F5344CB8AC3E}">
        <p14:creationId xmlns:p14="http://schemas.microsoft.com/office/powerpoint/2010/main" val="4265550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4A65085-B480-44E6-B103-CD06D7608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Step1:</a:t>
            </a:r>
            <a:r>
              <a:rPr lang="zh-CN" altLang="en-US" dirty="0"/>
              <a:t> </a:t>
            </a:r>
            <a:r>
              <a:rPr lang="en-US" altLang="zh-CN" dirty="0"/>
              <a:t>Pre-p</a:t>
            </a:r>
            <a:r>
              <a:rPr lang="en" altLang="zh-CN" dirty="0" err="1"/>
              <a:t>rocess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DC38048-F332-4D89-97DB-61C48A5B8C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Convert</a:t>
            </a:r>
            <a:r>
              <a:rPr lang="zh-CN" altLang="en-US" dirty="0"/>
              <a:t> </a:t>
            </a:r>
            <a:r>
              <a:rPr lang="en-US" altLang="zh-CN" dirty="0"/>
              <a:t>PDF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TXT/CSV</a:t>
            </a:r>
          </a:p>
          <a:p>
            <a:endParaRPr lang="en-US" altLang="zh-CN" dirty="0"/>
          </a:p>
          <a:p>
            <a:r>
              <a:rPr lang="en-US" altLang="zh-CN" dirty="0"/>
              <a:t>Delete</a:t>
            </a:r>
            <a:r>
              <a:rPr lang="zh-CN" altLang="en-US" dirty="0"/>
              <a:t> </a:t>
            </a:r>
            <a:r>
              <a:rPr lang="en-US" altLang="zh-CN" dirty="0"/>
              <a:t>figures,</a:t>
            </a:r>
            <a:r>
              <a:rPr lang="zh-CN" altLang="en-US" dirty="0"/>
              <a:t> </a:t>
            </a:r>
            <a:r>
              <a:rPr lang="en-US" altLang="zh-CN" dirty="0"/>
              <a:t>tables</a:t>
            </a:r>
            <a:r>
              <a:rPr lang="zh-CN" altLang="en-US" dirty="0"/>
              <a:t> </a:t>
            </a:r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dirty="0"/>
              <a:t>references</a:t>
            </a:r>
          </a:p>
          <a:p>
            <a:endParaRPr lang="en-US" altLang="zh-CN" dirty="0"/>
          </a:p>
          <a:p>
            <a:r>
              <a:rPr lang="en-US" altLang="zh-CN" dirty="0"/>
              <a:t>Upper case to lower case</a:t>
            </a:r>
          </a:p>
          <a:p>
            <a:endParaRPr lang="en-US" altLang="zh-CN" dirty="0"/>
          </a:p>
          <a:p>
            <a:r>
              <a:rPr lang="en-US" altLang="zh-CN" dirty="0"/>
              <a:t>……</a:t>
            </a:r>
          </a:p>
        </p:txBody>
      </p:sp>
    </p:spTree>
    <p:extLst>
      <p:ext uri="{BB962C8B-B14F-4D97-AF65-F5344CB8AC3E}">
        <p14:creationId xmlns:p14="http://schemas.microsoft.com/office/powerpoint/2010/main" val="3293076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5FFCAB6-788B-4A3E-B088-3B3AE7835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Step2:</a:t>
            </a:r>
            <a:r>
              <a:rPr lang="zh-CN" altLang="en-US" dirty="0"/>
              <a:t> Text Analysis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0464532B-A8B0-4C1F-A8A7-9372CE6D173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altLang="zh-CN" dirty="0"/>
                  <a:t>Tokenization</a:t>
                </a:r>
              </a:p>
              <a:p>
                <a:pPr marL="0" indent="0">
                  <a:buNone/>
                </a:pPr>
                <a:endParaRPr lang="en-US" altLang="zh-CN" dirty="0"/>
              </a:p>
              <a:p>
                <a:r>
                  <a:rPr lang="en-US" altLang="zh-CN" dirty="0"/>
                  <a:t>TF Model: Term frequency</a:t>
                </a:r>
              </a:p>
              <a:p>
                <a:pPr marL="0" indent="0">
                  <a:buNone/>
                </a:pPr>
                <a:endParaRPr lang="en-US" altLang="zh-CN" dirty="0"/>
              </a:p>
              <a:p>
                <a:r>
                  <a:rPr lang="en-US" altLang="zh-CN" dirty="0"/>
                  <a:t>TF-IDF Model: Inverse document index</a:t>
                </a:r>
              </a:p>
              <a:p>
                <a:pPr marL="0" indent="0">
                  <a:buNone/>
                </a:pPr>
                <a:endParaRPr lang="en-US" altLang="zh-CN" sz="2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𝐼𝐷𝐹</m:t>
                      </m:r>
                      <m:d>
                        <m:dPr>
                          <m:ctrlP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𝑙𝑜𝑔</m:t>
                      </m:r>
                      <m:f>
                        <m:fPr>
                          <m:ctrlP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num>
                        <m:den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d>
                            <m:dPr>
                              <m:ctrlP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US" altLang="zh-CN" sz="2000" dirty="0"/>
              </a:p>
              <a:p>
                <a:pPr marL="0" indent="0">
                  <a:buNone/>
                </a:pPr>
                <a:endParaRPr lang="en-US" altLang="zh-CN" sz="2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𝑇𝐹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𝐼𝐷𝐹</m:t>
                      </m:r>
                      <m:d>
                        <m:dPr>
                          <m:ctrlP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𝑇𝐹</m:t>
                      </m:r>
                      <m:d>
                        <m:dPr>
                          <m:ctrlP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zh-CN" altLang="en-US" sz="2000" b="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𝐼𝐷𝐹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r>
                  <a:rPr lang="zh-CN" altLang="en-US" dirty="0"/>
                  <a:t/>
                </a:r>
                <a:br>
                  <a:rPr lang="zh-CN" altLang="en-US" dirty="0"/>
                </a:br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0464532B-A8B0-4C1F-A8A7-9372CE6D173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391" t="-22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40561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5FFCAB6-788B-4A3E-B088-3B3AE7835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Step3:</a:t>
            </a:r>
            <a:r>
              <a:rPr lang="zh-CN" altLang="en-US" dirty="0"/>
              <a:t> </a:t>
            </a:r>
            <a:r>
              <a:rPr lang="en-US" altLang="zh-CN" dirty="0"/>
              <a:t>Visualization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464532B-A8B0-4C1F-A8A7-9372CE6D17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zh-CN" dirty="0"/>
              <a:t>P</a:t>
            </a:r>
            <a:r>
              <a:rPr lang="en-US" altLang="zh-CN" dirty="0" smtClean="0"/>
              <a:t>ython</a:t>
            </a:r>
            <a:r>
              <a:rPr lang="zh-CN" altLang="en-US" dirty="0" smtClean="0"/>
              <a:t> </a:t>
            </a:r>
            <a:r>
              <a:rPr lang="en-US" altLang="zh-CN" dirty="0" err="1"/>
              <a:t>wordclound</a:t>
            </a:r>
            <a:r>
              <a:rPr lang="zh-CN" altLang="en-US" dirty="0"/>
              <a:t> </a:t>
            </a:r>
            <a:r>
              <a:rPr lang="en-US" altLang="zh-CN" dirty="0"/>
              <a:t>(static</a:t>
            </a:r>
            <a:r>
              <a:rPr lang="zh-CN" altLang="en-US" dirty="0"/>
              <a:t> </a:t>
            </a:r>
            <a:r>
              <a:rPr lang="en-US" altLang="zh-CN" dirty="0"/>
              <a:t>figure)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zh-CN" dirty="0">
                <a:hlinkClick r:id="rId3"/>
              </a:rPr>
              <a:t>http://amueller.github.io/word_cloud/</a:t>
            </a:r>
            <a:endParaRPr lang="en-US" altLang="zh-CN" dirty="0"/>
          </a:p>
          <a:p>
            <a:pPr marL="457200" lvl="1" indent="0">
              <a:buNone/>
            </a:pPr>
            <a:endParaRPr lang="en-US" altLang="zh-CN" dirty="0"/>
          </a:p>
          <a:p>
            <a:r>
              <a:rPr lang="en-US" altLang="zh-CN" dirty="0" smtClean="0"/>
              <a:t>Python </a:t>
            </a:r>
            <a:r>
              <a:rPr lang="en-US" altLang="zh-CN" dirty="0" err="1" smtClean="0"/>
              <a:t>pyecharts</a:t>
            </a:r>
            <a:endParaRPr lang="en-US" altLang="zh-CN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zh-CN" dirty="0">
                <a:hlinkClick r:id="rId4"/>
              </a:rPr>
              <a:t>https://</a:t>
            </a:r>
            <a:r>
              <a:rPr lang="en-US" altLang="zh-CN" dirty="0" smtClean="0">
                <a:hlinkClick r:id="rId4"/>
              </a:rPr>
              <a:t>github.com/pyecharts/pyecharts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JavaScript</a:t>
            </a:r>
            <a:r>
              <a:rPr lang="zh-CN" altLang="en-US" dirty="0" smtClean="0"/>
              <a:t> </a:t>
            </a:r>
            <a:r>
              <a:rPr lang="en" altLang="zh-CN" dirty="0" err="1"/>
              <a:t>echar</a:t>
            </a:r>
            <a:r>
              <a:rPr lang="en-US" altLang="zh-CN" dirty="0" err="1"/>
              <a:t>tsCloud</a:t>
            </a:r>
            <a:r>
              <a:rPr lang="zh-CN" altLang="en-US" dirty="0"/>
              <a:t> </a:t>
            </a:r>
            <a:r>
              <a:rPr lang="en-US" altLang="zh-CN" dirty="0"/>
              <a:t>(interactive</a:t>
            </a:r>
            <a:r>
              <a:rPr lang="zh-CN" altLang="en-US" dirty="0"/>
              <a:t> </a:t>
            </a:r>
            <a:r>
              <a:rPr lang="en-US" altLang="zh-CN" dirty="0" smtClean="0"/>
              <a:t>html view</a:t>
            </a:r>
            <a:r>
              <a:rPr lang="en-US" altLang="zh-CN" dirty="0"/>
              <a:t>)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zh-CN" dirty="0">
                <a:hlinkClick r:id="rId5"/>
              </a:rPr>
              <a:t>https://github.com/ecomfe/echarts-wordcloud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r>
              <a:rPr lang="en-US" altLang="zh-CN" dirty="0"/>
              <a:t>……</a:t>
            </a:r>
            <a:r>
              <a:rPr lang="zh-CN" altLang="en-US" dirty="0"/>
              <a:t/>
            </a:r>
            <a:br>
              <a:rPr lang="zh-CN" altLang="en-US" dirty="0"/>
            </a:br>
            <a:r>
              <a:rPr lang="zh-CN" altLang="en-US" dirty="0"/>
              <a:t/>
            </a:r>
            <a:br>
              <a:rPr lang="zh-CN" altLang="en-US" dirty="0"/>
            </a:b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823429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525F8FA-62B8-475E-8BA3-CE653ED68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参考资料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9206625-ADDE-494E-AD52-5F9358E7AE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825625"/>
            <a:ext cx="8330623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英文常用停用词表：</a:t>
            </a:r>
            <a:r>
              <a:rPr lang="en-US" altLang="zh-CN" sz="2200" dirty="0">
                <a:latin typeface="黑体" panose="02010609060101010101" pitchFamily="49" charset="-122"/>
                <a:ea typeface="黑体" panose="02010609060101010101" pitchFamily="49" charset="-122"/>
                <a:hlinkClick r:id="rId3"/>
              </a:rPr>
              <a:t>https://blog.csdn.net/oyezhou/article/details/83059359</a:t>
            </a:r>
            <a:endParaRPr lang="en-US" altLang="zh-CN" sz="22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dirty="0" err="1">
                <a:latin typeface="黑体" panose="02010609060101010101" pitchFamily="49" charset="-122"/>
                <a:ea typeface="黑体" panose="02010609060101010101" pitchFamily="49" charset="-122"/>
              </a:rPr>
              <a:t>pdfminer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en-US" altLang="zh-CN" dirty="0" err="1">
                <a:latin typeface="黑体" panose="02010609060101010101" pitchFamily="49" charset="-122"/>
                <a:ea typeface="黑体" panose="02010609060101010101" pitchFamily="49" charset="-122"/>
              </a:rPr>
              <a:t>jieba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, </a:t>
            </a:r>
            <a:r>
              <a:rPr lang="en-US" altLang="zh-CN" dirty="0" err="1">
                <a:latin typeface="黑体" panose="02010609060101010101" pitchFamily="49" charset="-122"/>
                <a:ea typeface="黑体" panose="02010609060101010101" pitchFamily="49" charset="-122"/>
              </a:rPr>
              <a:t>sklearn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, </a:t>
            </a:r>
            <a:r>
              <a:rPr lang="en-US" altLang="zh-CN" dirty="0" err="1">
                <a:latin typeface="黑体" panose="02010609060101010101" pitchFamily="49" charset="-122"/>
                <a:ea typeface="黑体" panose="02010609060101010101" pitchFamily="49" charset="-122"/>
              </a:rPr>
              <a:t>wordcloud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en-US" altLang="zh-CN" dirty="0" err="1">
                <a:latin typeface="黑体" panose="02010609060101010101" pitchFamily="49" charset="-122"/>
                <a:ea typeface="黑体" panose="02010609060101010101" pitchFamily="49" charset="-122"/>
              </a:rPr>
              <a:t>pyecharts</a:t>
            </a:r>
            <a:endParaRPr lang="en-US" altLang="zh-CN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文本数据挖掘项目</a:t>
            </a:r>
            <a:endParaRPr lang="en-US" altLang="zh-CN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200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en-US" altLang="zh-CN" sz="2200" dirty="0">
                <a:latin typeface="黑体" panose="02010609060101010101" pitchFamily="49" charset="-122"/>
                <a:ea typeface="黑体" panose="02010609060101010101" pitchFamily="49" charset="-122"/>
                <a:hlinkClick r:id="rId4"/>
              </a:rPr>
              <a:t>https://www.jianshu.com/p/96b983784dae</a:t>
            </a:r>
            <a:endParaRPr lang="en-US" altLang="zh-CN" sz="22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altLang="zh-CN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765777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525F8FA-62B8-475E-8BA3-CE653ED68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作业要求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9206625-ADDE-494E-AD52-5F9358E7AE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个学时（两周）内实现上述功能</a:t>
            </a:r>
            <a:endParaRPr lang="en-US" altLang="zh-CN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提交报告与代码</a:t>
            </a:r>
            <a:endParaRPr lang="en-US" altLang="zh-CN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报告：问题描述、实现方法流程、实现细节、实验结果展示</a:t>
            </a:r>
            <a:endParaRPr lang="en-US" altLang="zh-CN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代码：核心代码（可读性的注释，结果可复现），配置文件</a:t>
            </a:r>
          </a:p>
        </p:txBody>
      </p:sp>
    </p:spTree>
    <p:extLst>
      <p:ext uri="{BB962C8B-B14F-4D97-AF65-F5344CB8AC3E}">
        <p14:creationId xmlns:p14="http://schemas.microsoft.com/office/powerpoint/2010/main" val="7570749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955</TotalTime>
  <Words>185</Words>
  <Application>Microsoft Office PowerPoint</Application>
  <PresentationFormat>全屏显示(4:3)</PresentationFormat>
  <Paragraphs>60</Paragraphs>
  <Slides>9</Slides>
  <Notes>9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0" baseType="lpstr">
      <vt:lpstr>等线</vt:lpstr>
      <vt:lpstr>等线 Light</vt:lpstr>
      <vt:lpstr>黑体</vt:lpstr>
      <vt:lpstr>宋体</vt:lpstr>
      <vt:lpstr>Arial</vt:lpstr>
      <vt:lpstr>Calibri</vt:lpstr>
      <vt:lpstr>Calibri Light</vt:lpstr>
      <vt:lpstr>Cambria Math</vt:lpstr>
      <vt:lpstr>Times New Roman</vt:lpstr>
      <vt:lpstr>Wingdings</vt:lpstr>
      <vt:lpstr>Office 主题​​</vt:lpstr>
      <vt:lpstr>Project 2: Text Visualization</vt:lpstr>
      <vt:lpstr>Task</vt:lpstr>
      <vt:lpstr>Task</vt:lpstr>
      <vt:lpstr>Task</vt:lpstr>
      <vt:lpstr>Step1: Pre-process</vt:lpstr>
      <vt:lpstr>Step2: Text Analysis</vt:lpstr>
      <vt:lpstr>Step3: Visualization</vt:lpstr>
      <vt:lpstr>参考资料</vt:lpstr>
      <vt:lpstr>作业要求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数据可视化作业一</dc:title>
  <dc:creator>guo yd</dc:creator>
  <cp:lastModifiedBy>陈 潭</cp:lastModifiedBy>
  <cp:revision>194</cp:revision>
  <dcterms:created xsi:type="dcterms:W3CDTF">2020-10-14T08:11:04Z</dcterms:created>
  <dcterms:modified xsi:type="dcterms:W3CDTF">2020-11-11T05:24:17Z</dcterms:modified>
</cp:coreProperties>
</file>